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480" r:id="rId2"/>
    <p:sldId id="486" r:id="rId3"/>
    <p:sldId id="492" r:id="rId4"/>
    <p:sldId id="481" r:id="rId5"/>
    <p:sldId id="484" r:id="rId6"/>
    <p:sldId id="493" r:id="rId7"/>
    <p:sldId id="494" r:id="rId8"/>
    <p:sldId id="487" r:id="rId9"/>
    <p:sldId id="489" r:id="rId10"/>
    <p:sldId id="490" r:id="rId11"/>
    <p:sldId id="491" r:id="rId12"/>
  </p:sldIdLst>
  <p:sldSz cx="9144000" cy="6858000" type="screen4x3"/>
  <p:notesSz cx="6794500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Darlington" initials="MD" lastIdx="8" clrIdx="0">
    <p:extLst>
      <p:ext uri="{19B8F6BF-5375-455C-9EA6-DF929625EA0E}">
        <p15:presenceInfo xmlns:p15="http://schemas.microsoft.com/office/powerpoint/2012/main" userId="S-1-5-21-1476393823-2128368138-3055589962-145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336600"/>
    <a:srgbClr val="003300"/>
    <a:srgbClr val="669900"/>
    <a:srgbClr val="0099CC"/>
    <a:srgbClr val="993300"/>
    <a:srgbClr val="000099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3" autoAdjust="0"/>
    <p:restoredTop sz="94674" autoAdjust="0"/>
  </p:normalViewPr>
  <p:slideViewPr>
    <p:cSldViewPr snapToGrid="0">
      <p:cViewPr varScale="1">
        <p:scale>
          <a:sx n="86" d="100"/>
          <a:sy n="86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4472" y="208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6967E-90BD-074B-A3C2-FBA903B99D95}" type="doc">
      <dgm:prSet loTypeId="urn:microsoft.com/office/officeart/2005/8/layout/venn2" loCatId="" qsTypeId="urn:microsoft.com/office/officeart/2005/8/quickstyle/simple5" qsCatId="simple" csTypeId="urn:microsoft.com/office/officeart/2005/8/colors/accent1_2" csCatId="accent1" phldr="1"/>
      <dgm:spPr/>
    </dgm:pt>
    <dgm:pt modelId="{8762D4A3-4D25-BC4F-A13A-8216FBFCA620}">
      <dgm:prSet phldrT="[Текст]" custT="1"/>
      <dgm:spPr/>
      <dgm:t>
        <a:bodyPr/>
        <a:lstStyle/>
        <a:p>
          <a:r>
            <a:rPr lang="ru-RU" sz="1800" b="0" dirty="0">
              <a:solidFill>
                <a:schemeClr val="tx1"/>
              </a:solidFill>
            </a:rPr>
            <a:t>Н</a:t>
          </a:r>
          <a:r>
            <a:rPr lang="en-US" sz="1800" b="0" dirty="0" err="1">
              <a:solidFill>
                <a:schemeClr val="tx1"/>
              </a:solidFill>
            </a:rPr>
            <a:t>аціональна</a:t>
          </a:r>
          <a:r>
            <a:rPr lang="en-US" sz="1800" b="0" dirty="0">
              <a:solidFill>
                <a:schemeClr val="tx1"/>
              </a:solidFill>
            </a:rPr>
            <a:t> </a:t>
          </a:r>
          <a:r>
            <a:rPr lang="en-US" sz="1800" b="0" dirty="0" err="1">
              <a:solidFill>
                <a:schemeClr val="tx1"/>
              </a:solidFill>
            </a:rPr>
            <a:t>безпека</a:t>
          </a:r>
          <a:endParaRPr lang="ru-RU" sz="1800" b="0" dirty="0">
            <a:solidFill>
              <a:schemeClr val="tx1"/>
            </a:solidFill>
          </a:endParaRPr>
        </a:p>
      </dgm:t>
    </dgm:pt>
    <dgm:pt modelId="{413E6EE9-7CBF-7440-B5BB-08A1058C737B}" type="parTrans" cxnId="{C60262FC-5751-2843-804B-14D3BB105FF2}">
      <dgm:prSet/>
      <dgm:spPr/>
      <dgm:t>
        <a:bodyPr/>
        <a:lstStyle/>
        <a:p>
          <a:endParaRPr lang="ru-RU"/>
        </a:p>
      </dgm:t>
    </dgm:pt>
    <dgm:pt modelId="{4661C169-17D7-9D4C-B8EF-380062666496}" type="sibTrans" cxnId="{C60262FC-5751-2843-804B-14D3BB105FF2}">
      <dgm:prSet/>
      <dgm:spPr/>
      <dgm:t>
        <a:bodyPr/>
        <a:lstStyle/>
        <a:p>
          <a:endParaRPr lang="ru-RU"/>
        </a:p>
      </dgm:t>
    </dgm:pt>
    <dgm:pt modelId="{987A62ED-BF02-B14C-A79E-935A72051B79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Д</a:t>
          </a:r>
          <a:r>
            <a:rPr lang="en-US" sz="1800" dirty="0" err="1">
              <a:solidFill>
                <a:schemeClr val="tx1"/>
              </a:solidFill>
            </a:rPr>
            <a:t>овкілля</a:t>
          </a:r>
          <a:r>
            <a:rPr lang="en-US" sz="1800" dirty="0">
              <a:solidFill>
                <a:schemeClr val="tx1"/>
              </a:solidFill>
            </a:rPr>
            <a:t> </a:t>
          </a:r>
          <a:endParaRPr lang="ru-RU" sz="1800" dirty="0">
            <a:solidFill>
              <a:schemeClr val="tx1"/>
            </a:solidFill>
          </a:endParaRPr>
        </a:p>
      </dgm:t>
    </dgm:pt>
    <dgm:pt modelId="{726C6154-26CD-4843-A222-C865E2365FE0}" type="parTrans" cxnId="{CF0DBE1A-A8E4-E74A-B4B1-64434344B6AA}">
      <dgm:prSet/>
      <dgm:spPr/>
      <dgm:t>
        <a:bodyPr/>
        <a:lstStyle/>
        <a:p>
          <a:endParaRPr lang="ru-RU"/>
        </a:p>
      </dgm:t>
    </dgm:pt>
    <dgm:pt modelId="{65996E53-D06D-784A-9DE5-50563DA8D1F1}" type="sibTrans" cxnId="{CF0DBE1A-A8E4-E74A-B4B1-64434344B6AA}">
      <dgm:prSet/>
      <dgm:spPr/>
      <dgm:t>
        <a:bodyPr/>
        <a:lstStyle/>
        <a:p>
          <a:endParaRPr lang="ru-RU"/>
        </a:p>
      </dgm:t>
    </dgm:pt>
    <dgm:pt modelId="{A538F756-CC25-E045-9639-465E462482D0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С</a:t>
          </a:r>
          <a:r>
            <a:rPr lang="en-US" sz="1800" dirty="0" err="1">
              <a:solidFill>
                <a:schemeClr val="tx1"/>
              </a:solidFill>
            </a:rPr>
            <a:t>оціальне</a:t>
          </a:r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1800" dirty="0" err="1">
              <a:solidFill>
                <a:schemeClr val="tx1"/>
              </a:solidFill>
            </a:rPr>
            <a:t>середовище</a:t>
          </a:r>
          <a:endParaRPr lang="ru-RU" sz="1800" dirty="0">
            <a:solidFill>
              <a:schemeClr val="tx1"/>
            </a:solidFill>
          </a:endParaRPr>
        </a:p>
      </dgm:t>
    </dgm:pt>
    <dgm:pt modelId="{8D23FDB9-2F2E-D74B-BEF6-A5E8B607EF4F}" type="parTrans" cxnId="{233F3C37-FE07-C743-99FB-AFC0617F661F}">
      <dgm:prSet/>
      <dgm:spPr/>
      <dgm:t>
        <a:bodyPr/>
        <a:lstStyle/>
        <a:p>
          <a:endParaRPr lang="ru-RU"/>
        </a:p>
      </dgm:t>
    </dgm:pt>
    <dgm:pt modelId="{603CD917-E5DD-1943-8FA1-5C88175E8987}" type="sibTrans" cxnId="{233F3C37-FE07-C743-99FB-AFC0617F661F}">
      <dgm:prSet/>
      <dgm:spPr/>
      <dgm:t>
        <a:bodyPr/>
        <a:lstStyle/>
        <a:p>
          <a:endParaRPr lang="ru-RU"/>
        </a:p>
      </dgm:t>
    </dgm:pt>
    <dgm:pt modelId="{045290AB-A881-8E49-A0A5-DF6666E7B30E}">
      <dgm:prSet custT="1"/>
      <dgm:spPr/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Економіка</a:t>
          </a:r>
          <a:endParaRPr lang="ru-RU" sz="1800" b="0" dirty="0">
            <a:solidFill>
              <a:schemeClr val="tx1"/>
            </a:solidFill>
          </a:endParaRPr>
        </a:p>
      </dgm:t>
    </dgm:pt>
    <dgm:pt modelId="{AE1FF83A-12D6-4E44-A52C-5C4454A8D336}" type="parTrans" cxnId="{383E89CD-48C2-4042-9196-D2D3E9B9D62C}">
      <dgm:prSet/>
      <dgm:spPr/>
      <dgm:t>
        <a:bodyPr/>
        <a:lstStyle/>
        <a:p>
          <a:endParaRPr lang="ru-RU"/>
        </a:p>
      </dgm:t>
    </dgm:pt>
    <dgm:pt modelId="{05F17C7F-8981-2749-B73E-AA4E212B1843}" type="sibTrans" cxnId="{383E89CD-48C2-4042-9196-D2D3E9B9D62C}">
      <dgm:prSet/>
      <dgm:spPr/>
      <dgm:t>
        <a:bodyPr/>
        <a:lstStyle/>
        <a:p>
          <a:endParaRPr lang="ru-RU"/>
        </a:p>
      </dgm:t>
    </dgm:pt>
    <dgm:pt modelId="{738E840E-DCBE-1246-99CC-D4DE6D5DB2B7}">
      <dgm:prSet custT="1"/>
      <dgm:spPr/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Якість</a:t>
          </a:r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1800" dirty="0" err="1">
              <a:solidFill>
                <a:schemeClr val="tx1"/>
              </a:solidFill>
            </a:rPr>
            <a:t>життя</a:t>
          </a:r>
          <a:endParaRPr lang="ru-RU" sz="1800" dirty="0">
            <a:solidFill>
              <a:schemeClr val="tx1"/>
            </a:solidFill>
          </a:endParaRPr>
        </a:p>
      </dgm:t>
    </dgm:pt>
    <dgm:pt modelId="{6E9EDFA5-4479-1A4C-901D-CB2B8CE78A60}" type="parTrans" cxnId="{687C8E15-7888-2049-988E-53715B63356A}">
      <dgm:prSet/>
      <dgm:spPr/>
      <dgm:t>
        <a:bodyPr/>
        <a:lstStyle/>
        <a:p>
          <a:endParaRPr lang="ru-RU"/>
        </a:p>
      </dgm:t>
    </dgm:pt>
    <dgm:pt modelId="{A62BAB0B-730A-5A4D-AA6F-3A538A49BB0E}" type="sibTrans" cxnId="{687C8E15-7888-2049-988E-53715B63356A}">
      <dgm:prSet/>
      <dgm:spPr/>
      <dgm:t>
        <a:bodyPr/>
        <a:lstStyle/>
        <a:p>
          <a:endParaRPr lang="ru-RU"/>
        </a:p>
      </dgm:t>
    </dgm:pt>
    <dgm:pt modelId="{9274B915-2469-7648-805A-3CE890548539}" type="pres">
      <dgm:prSet presAssocID="{39D6967E-90BD-074B-A3C2-FBA903B99D95}" presName="Name0" presStyleCnt="0">
        <dgm:presLayoutVars>
          <dgm:chMax val="7"/>
          <dgm:resizeHandles val="exact"/>
        </dgm:presLayoutVars>
      </dgm:prSet>
      <dgm:spPr/>
    </dgm:pt>
    <dgm:pt modelId="{84A56156-F859-554E-8BD1-115EFD00FF0B}" type="pres">
      <dgm:prSet presAssocID="{39D6967E-90BD-074B-A3C2-FBA903B99D95}" presName="comp1" presStyleCnt="0"/>
      <dgm:spPr/>
    </dgm:pt>
    <dgm:pt modelId="{DA6272CA-5B20-FB43-80BB-8F807410A16F}" type="pres">
      <dgm:prSet presAssocID="{39D6967E-90BD-074B-A3C2-FBA903B99D95}" presName="circle1" presStyleLbl="node1" presStyleIdx="0" presStyleCnt="5" custScaleX="151645"/>
      <dgm:spPr/>
      <dgm:t>
        <a:bodyPr/>
        <a:lstStyle/>
        <a:p>
          <a:endParaRPr lang="ru-RU"/>
        </a:p>
      </dgm:t>
    </dgm:pt>
    <dgm:pt modelId="{51A98BE7-6937-B146-8479-60A040D7B34D}" type="pres">
      <dgm:prSet presAssocID="{39D6967E-90BD-074B-A3C2-FBA903B99D95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F29CE-BCA7-BE41-AF6A-F7501C7A3EAD}" type="pres">
      <dgm:prSet presAssocID="{39D6967E-90BD-074B-A3C2-FBA903B99D95}" presName="comp2" presStyleCnt="0"/>
      <dgm:spPr/>
    </dgm:pt>
    <dgm:pt modelId="{8AC5E1FF-8349-3847-8F19-3B5AFD84944C}" type="pres">
      <dgm:prSet presAssocID="{39D6967E-90BD-074B-A3C2-FBA903B99D95}" presName="circle2" presStyleLbl="node1" presStyleIdx="1" presStyleCnt="5" custScaleX="131148" custLinFactNeighborX="2377" custLinFactNeighborY="-1188"/>
      <dgm:spPr/>
      <dgm:t>
        <a:bodyPr/>
        <a:lstStyle/>
        <a:p>
          <a:endParaRPr lang="ru-RU"/>
        </a:p>
      </dgm:t>
    </dgm:pt>
    <dgm:pt modelId="{49425196-7F57-DA49-8FB6-545E9FF8B652}" type="pres">
      <dgm:prSet presAssocID="{39D6967E-90BD-074B-A3C2-FBA903B99D95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74242-681C-1744-B045-F0513C7D7DD9}" type="pres">
      <dgm:prSet presAssocID="{39D6967E-90BD-074B-A3C2-FBA903B99D95}" presName="comp3" presStyleCnt="0"/>
      <dgm:spPr/>
    </dgm:pt>
    <dgm:pt modelId="{73E854E5-3EE2-F942-8C36-A7181EBE4AB1}" type="pres">
      <dgm:prSet presAssocID="{39D6967E-90BD-074B-A3C2-FBA903B99D95}" presName="circle3" presStyleLbl="node1" presStyleIdx="2" presStyleCnt="5" custScaleX="130388"/>
      <dgm:spPr/>
      <dgm:t>
        <a:bodyPr/>
        <a:lstStyle/>
        <a:p>
          <a:endParaRPr lang="ru-RU"/>
        </a:p>
      </dgm:t>
    </dgm:pt>
    <dgm:pt modelId="{79AAEF9A-C238-A845-9455-81DB0046F239}" type="pres">
      <dgm:prSet presAssocID="{39D6967E-90BD-074B-A3C2-FBA903B99D95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B70CF-A777-A543-8756-13596DAA53EB}" type="pres">
      <dgm:prSet presAssocID="{39D6967E-90BD-074B-A3C2-FBA903B99D95}" presName="comp4" presStyleCnt="0"/>
      <dgm:spPr/>
    </dgm:pt>
    <dgm:pt modelId="{E0CF87F5-1C4D-E149-A4BC-1296A514E1F4}" type="pres">
      <dgm:prSet presAssocID="{39D6967E-90BD-074B-A3C2-FBA903B99D95}" presName="circle4" presStyleLbl="node1" presStyleIdx="3" presStyleCnt="5" custScaleX="134834"/>
      <dgm:spPr/>
      <dgm:t>
        <a:bodyPr/>
        <a:lstStyle/>
        <a:p>
          <a:endParaRPr lang="ru-RU"/>
        </a:p>
      </dgm:t>
    </dgm:pt>
    <dgm:pt modelId="{D3FDD785-BBC5-1D44-9C3F-91967FA4FCC4}" type="pres">
      <dgm:prSet presAssocID="{39D6967E-90BD-074B-A3C2-FBA903B99D95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B0C6EB-7317-F240-B2C0-B573B5B35C43}" type="pres">
      <dgm:prSet presAssocID="{39D6967E-90BD-074B-A3C2-FBA903B99D95}" presName="comp5" presStyleCnt="0"/>
      <dgm:spPr/>
    </dgm:pt>
    <dgm:pt modelId="{DCFCE83E-0B7C-BF4A-A92A-3DCF70A57D0F}" type="pres">
      <dgm:prSet presAssocID="{39D6967E-90BD-074B-A3C2-FBA903B99D95}" presName="circle5" presStyleLbl="node1" presStyleIdx="4" presStyleCnt="5" custScaleX="117365" custScaleY="98476"/>
      <dgm:spPr/>
      <dgm:t>
        <a:bodyPr/>
        <a:lstStyle/>
        <a:p>
          <a:endParaRPr lang="ru-RU"/>
        </a:p>
      </dgm:t>
    </dgm:pt>
    <dgm:pt modelId="{86810362-8E7F-D245-98F4-C923E095C5DE}" type="pres">
      <dgm:prSet presAssocID="{39D6967E-90BD-074B-A3C2-FBA903B99D95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6655F3-529C-E144-8725-53C0331E3538}" type="presOf" srcId="{045290AB-A881-8E49-A0A5-DF6666E7B30E}" destId="{49425196-7F57-DA49-8FB6-545E9FF8B652}" srcOrd="1" destOrd="0" presId="urn:microsoft.com/office/officeart/2005/8/layout/venn2"/>
    <dgm:cxn modelId="{687C8E15-7888-2049-988E-53715B63356A}" srcId="{39D6967E-90BD-074B-A3C2-FBA903B99D95}" destId="{738E840E-DCBE-1246-99CC-D4DE6D5DB2B7}" srcOrd="4" destOrd="0" parTransId="{6E9EDFA5-4479-1A4C-901D-CB2B8CE78A60}" sibTransId="{A62BAB0B-730A-5A4D-AA6F-3A538A49BB0E}"/>
    <dgm:cxn modelId="{FDE7358D-06FA-2542-87CC-25F97F7B1611}" type="presOf" srcId="{39D6967E-90BD-074B-A3C2-FBA903B99D95}" destId="{9274B915-2469-7648-805A-3CE890548539}" srcOrd="0" destOrd="0" presId="urn:microsoft.com/office/officeart/2005/8/layout/venn2"/>
    <dgm:cxn modelId="{42E381EB-D9EF-5B4C-BC4F-DF6301B8436D}" type="presOf" srcId="{738E840E-DCBE-1246-99CC-D4DE6D5DB2B7}" destId="{86810362-8E7F-D245-98F4-C923E095C5DE}" srcOrd="1" destOrd="0" presId="urn:microsoft.com/office/officeart/2005/8/layout/venn2"/>
    <dgm:cxn modelId="{CF0DBE1A-A8E4-E74A-B4B1-64434344B6AA}" srcId="{39D6967E-90BD-074B-A3C2-FBA903B99D95}" destId="{987A62ED-BF02-B14C-A79E-935A72051B79}" srcOrd="2" destOrd="0" parTransId="{726C6154-26CD-4843-A222-C865E2365FE0}" sibTransId="{65996E53-D06D-784A-9DE5-50563DA8D1F1}"/>
    <dgm:cxn modelId="{D5E52E28-87D3-3042-819C-431534F7B19B}" type="presOf" srcId="{045290AB-A881-8E49-A0A5-DF6666E7B30E}" destId="{8AC5E1FF-8349-3847-8F19-3B5AFD84944C}" srcOrd="0" destOrd="0" presId="urn:microsoft.com/office/officeart/2005/8/layout/venn2"/>
    <dgm:cxn modelId="{ADB1FA4E-EED4-F345-A206-874315F9F8F9}" type="presOf" srcId="{8762D4A3-4D25-BC4F-A13A-8216FBFCA620}" destId="{DA6272CA-5B20-FB43-80BB-8F807410A16F}" srcOrd="0" destOrd="0" presId="urn:microsoft.com/office/officeart/2005/8/layout/venn2"/>
    <dgm:cxn modelId="{6B377E30-7FAD-2F4A-A4E8-3CB98A548CCA}" type="presOf" srcId="{738E840E-DCBE-1246-99CC-D4DE6D5DB2B7}" destId="{DCFCE83E-0B7C-BF4A-A92A-3DCF70A57D0F}" srcOrd="0" destOrd="0" presId="urn:microsoft.com/office/officeart/2005/8/layout/venn2"/>
    <dgm:cxn modelId="{C60262FC-5751-2843-804B-14D3BB105FF2}" srcId="{39D6967E-90BD-074B-A3C2-FBA903B99D95}" destId="{8762D4A3-4D25-BC4F-A13A-8216FBFCA620}" srcOrd="0" destOrd="0" parTransId="{413E6EE9-7CBF-7440-B5BB-08A1058C737B}" sibTransId="{4661C169-17D7-9D4C-B8EF-380062666496}"/>
    <dgm:cxn modelId="{E6E8544D-0585-0F4C-9FC7-E28AD6331B97}" type="presOf" srcId="{987A62ED-BF02-B14C-A79E-935A72051B79}" destId="{79AAEF9A-C238-A845-9455-81DB0046F239}" srcOrd="1" destOrd="0" presId="urn:microsoft.com/office/officeart/2005/8/layout/venn2"/>
    <dgm:cxn modelId="{1F7FC902-87D1-F241-B60A-45354927B53B}" type="presOf" srcId="{8762D4A3-4D25-BC4F-A13A-8216FBFCA620}" destId="{51A98BE7-6937-B146-8479-60A040D7B34D}" srcOrd="1" destOrd="0" presId="urn:microsoft.com/office/officeart/2005/8/layout/venn2"/>
    <dgm:cxn modelId="{383E89CD-48C2-4042-9196-D2D3E9B9D62C}" srcId="{39D6967E-90BD-074B-A3C2-FBA903B99D95}" destId="{045290AB-A881-8E49-A0A5-DF6666E7B30E}" srcOrd="1" destOrd="0" parTransId="{AE1FF83A-12D6-4E44-A52C-5C4454A8D336}" sibTransId="{05F17C7F-8981-2749-B73E-AA4E212B1843}"/>
    <dgm:cxn modelId="{BCD02301-B021-824D-9705-51C5BA99D5A6}" type="presOf" srcId="{A538F756-CC25-E045-9639-465E462482D0}" destId="{D3FDD785-BBC5-1D44-9C3F-91967FA4FCC4}" srcOrd="1" destOrd="0" presId="urn:microsoft.com/office/officeart/2005/8/layout/venn2"/>
    <dgm:cxn modelId="{CB5BE3C9-EDC2-3C4B-92A5-F3953759790E}" type="presOf" srcId="{A538F756-CC25-E045-9639-465E462482D0}" destId="{E0CF87F5-1C4D-E149-A4BC-1296A514E1F4}" srcOrd="0" destOrd="0" presId="urn:microsoft.com/office/officeart/2005/8/layout/venn2"/>
    <dgm:cxn modelId="{233F3C37-FE07-C743-99FB-AFC0617F661F}" srcId="{39D6967E-90BD-074B-A3C2-FBA903B99D95}" destId="{A538F756-CC25-E045-9639-465E462482D0}" srcOrd="3" destOrd="0" parTransId="{8D23FDB9-2F2E-D74B-BEF6-A5E8B607EF4F}" sibTransId="{603CD917-E5DD-1943-8FA1-5C88175E8987}"/>
    <dgm:cxn modelId="{33065473-4263-5643-AD9F-D4937BE1C370}" type="presOf" srcId="{987A62ED-BF02-B14C-A79E-935A72051B79}" destId="{73E854E5-3EE2-F942-8C36-A7181EBE4AB1}" srcOrd="0" destOrd="0" presId="urn:microsoft.com/office/officeart/2005/8/layout/venn2"/>
    <dgm:cxn modelId="{14E380C2-CED6-7244-9003-8CE90C5E7F9F}" type="presParOf" srcId="{9274B915-2469-7648-805A-3CE890548539}" destId="{84A56156-F859-554E-8BD1-115EFD00FF0B}" srcOrd="0" destOrd="0" presId="urn:microsoft.com/office/officeart/2005/8/layout/venn2"/>
    <dgm:cxn modelId="{648959FD-E0E0-6C41-B854-505E6555D58F}" type="presParOf" srcId="{84A56156-F859-554E-8BD1-115EFD00FF0B}" destId="{DA6272CA-5B20-FB43-80BB-8F807410A16F}" srcOrd="0" destOrd="0" presId="urn:microsoft.com/office/officeart/2005/8/layout/venn2"/>
    <dgm:cxn modelId="{4B97EDC7-5D87-A343-A8EE-A1830AC5C2F3}" type="presParOf" srcId="{84A56156-F859-554E-8BD1-115EFD00FF0B}" destId="{51A98BE7-6937-B146-8479-60A040D7B34D}" srcOrd="1" destOrd="0" presId="urn:microsoft.com/office/officeart/2005/8/layout/venn2"/>
    <dgm:cxn modelId="{48D79448-ED7F-D143-88E6-CE9666FAFA60}" type="presParOf" srcId="{9274B915-2469-7648-805A-3CE890548539}" destId="{7BEF29CE-BCA7-BE41-AF6A-F7501C7A3EAD}" srcOrd="1" destOrd="0" presId="urn:microsoft.com/office/officeart/2005/8/layout/venn2"/>
    <dgm:cxn modelId="{BD86C373-89ED-964F-835D-FF465B2B91C6}" type="presParOf" srcId="{7BEF29CE-BCA7-BE41-AF6A-F7501C7A3EAD}" destId="{8AC5E1FF-8349-3847-8F19-3B5AFD84944C}" srcOrd="0" destOrd="0" presId="urn:microsoft.com/office/officeart/2005/8/layout/venn2"/>
    <dgm:cxn modelId="{2DF8287F-63F0-AE43-A9EC-4267C9C0B391}" type="presParOf" srcId="{7BEF29CE-BCA7-BE41-AF6A-F7501C7A3EAD}" destId="{49425196-7F57-DA49-8FB6-545E9FF8B652}" srcOrd="1" destOrd="0" presId="urn:microsoft.com/office/officeart/2005/8/layout/venn2"/>
    <dgm:cxn modelId="{8F29E9FB-283F-B143-AE95-9AF13EE2F0B8}" type="presParOf" srcId="{9274B915-2469-7648-805A-3CE890548539}" destId="{F8F74242-681C-1744-B045-F0513C7D7DD9}" srcOrd="2" destOrd="0" presId="urn:microsoft.com/office/officeart/2005/8/layout/venn2"/>
    <dgm:cxn modelId="{10E1178F-C468-7847-8AC8-AD752B73997B}" type="presParOf" srcId="{F8F74242-681C-1744-B045-F0513C7D7DD9}" destId="{73E854E5-3EE2-F942-8C36-A7181EBE4AB1}" srcOrd="0" destOrd="0" presId="urn:microsoft.com/office/officeart/2005/8/layout/venn2"/>
    <dgm:cxn modelId="{EF4F2955-A268-9547-8034-7D64A959FEB4}" type="presParOf" srcId="{F8F74242-681C-1744-B045-F0513C7D7DD9}" destId="{79AAEF9A-C238-A845-9455-81DB0046F239}" srcOrd="1" destOrd="0" presId="urn:microsoft.com/office/officeart/2005/8/layout/venn2"/>
    <dgm:cxn modelId="{A9FF416B-DD68-BD4D-9A28-4208E6B57907}" type="presParOf" srcId="{9274B915-2469-7648-805A-3CE890548539}" destId="{359B70CF-A777-A543-8756-13596DAA53EB}" srcOrd="3" destOrd="0" presId="urn:microsoft.com/office/officeart/2005/8/layout/venn2"/>
    <dgm:cxn modelId="{BCFCDDD4-8642-DC44-B5E2-ED098B4B9DA6}" type="presParOf" srcId="{359B70CF-A777-A543-8756-13596DAA53EB}" destId="{E0CF87F5-1C4D-E149-A4BC-1296A514E1F4}" srcOrd="0" destOrd="0" presId="urn:microsoft.com/office/officeart/2005/8/layout/venn2"/>
    <dgm:cxn modelId="{1AD665F3-ED5C-7E4D-A18F-4B7D39E898B9}" type="presParOf" srcId="{359B70CF-A777-A543-8756-13596DAA53EB}" destId="{D3FDD785-BBC5-1D44-9C3F-91967FA4FCC4}" srcOrd="1" destOrd="0" presId="urn:microsoft.com/office/officeart/2005/8/layout/venn2"/>
    <dgm:cxn modelId="{69E4E1D5-97BB-9E4C-8E06-5D6447B49343}" type="presParOf" srcId="{9274B915-2469-7648-805A-3CE890548539}" destId="{A2B0C6EB-7317-F240-B2C0-B573B5B35C43}" srcOrd="4" destOrd="0" presId="urn:microsoft.com/office/officeart/2005/8/layout/venn2"/>
    <dgm:cxn modelId="{DB7FF5B3-638A-5748-9C90-EDDD0472FA74}" type="presParOf" srcId="{A2B0C6EB-7317-F240-B2C0-B573B5B35C43}" destId="{DCFCE83E-0B7C-BF4A-A92A-3DCF70A57D0F}" srcOrd="0" destOrd="0" presId="urn:microsoft.com/office/officeart/2005/8/layout/venn2"/>
    <dgm:cxn modelId="{6EEA1EDA-5E0D-5E40-A036-DC3B2659268F}" type="presParOf" srcId="{A2B0C6EB-7317-F240-B2C0-B573B5B35C43}" destId="{86810362-8E7F-D245-98F4-C923E095C5D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693434-BCD8-744A-8416-413AAB06C909}" type="doc">
      <dgm:prSet loTypeId="urn:microsoft.com/office/officeart/2005/8/layout/default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304DCE-F222-B044-A323-FADFC970DE0D}">
      <dgm:prSet phldrT="[Текст]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Геополітичне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становище</a:t>
          </a:r>
          <a:endParaRPr lang="ru-RU" dirty="0">
            <a:solidFill>
              <a:schemeClr val="tx1"/>
            </a:solidFill>
          </a:endParaRPr>
        </a:p>
      </dgm:t>
    </dgm:pt>
    <dgm:pt modelId="{02985B7E-FB8F-D344-AA5B-4E7C0ED651B6}" type="parTrans" cxnId="{F056BA62-AA05-3E4F-85F1-751D313F5197}">
      <dgm:prSet/>
      <dgm:spPr/>
      <dgm:t>
        <a:bodyPr/>
        <a:lstStyle/>
        <a:p>
          <a:endParaRPr lang="ru-RU"/>
        </a:p>
      </dgm:t>
    </dgm:pt>
    <dgm:pt modelId="{9DA0129F-7C2D-D34E-9A5D-DE7A8FF6BE92}" type="sibTrans" cxnId="{F056BA62-AA05-3E4F-85F1-751D313F5197}">
      <dgm:prSet/>
      <dgm:spPr/>
      <dgm:t>
        <a:bodyPr/>
        <a:lstStyle/>
        <a:p>
          <a:endParaRPr lang="ru-RU"/>
        </a:p>
      </dgm:t>
    </dgm:pt>
    <dgm:pt modelId="{011C05B2-CDD6-4748-A5CD-0D712AF94753}">
      <dgm:prSet phldrT="[Текст]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Соціо-психологічні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настрої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населення</a:t>
          </a:r>
          <a:endParaRPr lang="ru-RU" dirty="0">
            <a:solidFill>
              <a:schemeClr val="tx1"/>
            </a:solidFill>
          </a:endParaRPr>
        </a:p>
      </dgm:t>
    </dgm:pt>
    <dgm:pt modelId="{DCAB2A0C-F642-6944-BBF8-3CA8736C6C2A}" type="parTrans" cxnId="{C4C8CBDB-8478-3B41-A79D-E5E0AD10103B}">
      <dgm:prSet/>
      <dgm:spPr/>
      <dgm:t>
        <a:bodyPr/>
        <a:lstStyle/>
        <a:p>
          <a:endParaRPr lang="ru-RU"/>
        </a:p>
      </dgm:t>
    </dgm:pt>
    <dgm:pt modelId="{DD224F9D-6055-4B4D-A59B-CB25E5DC9ABA}" type="sibTrans" cxnId="{C4C8CBDB-8478-3B41-A79D-E5E0AD10103B}">
      <dgm:prSet/>
      <dgm:spPr/>
      <dgm:t>
        <a:bodyPr/>
        <a:lstStyle/>
        <a:p>
          <a:endParaRPr lang="ru-RU"/>
        </a:p>
      </dgm:t>
    </dgm:pt>
    <dgm:pt modelId="{13B854F8-630F-C249-BF70-86744D2F5DC3}">
      <dgm:prSet phldrT="[Текст]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труктур</a:t>
          </a:r>
          <a:r>
            <a:rPr lang="en-US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а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економіки</a:t>
          </a:r>
          <a:endParaRPr lang="ru-RU" dirty="0">
            <a:solidFill>
              <a:schemeClr val="tx1"/>
            </a:solidFill>
          </a:endParaRPr>
        </a:p>
      </dgm:t>
    </dgm:pt>
    <dgm:pt modelId="{0B38EB7F-6C81-8544-B611-113529F61A84}" type="parTrans" cxnId="{9228F987-9718-C447-A11C-87FDCBABCD86}">
      <dgm:prSet/>
      <dgm:spPr/>
      <dgm:t>
        <a:bodyPr/>
        <a:lstStyle/>
        <a:p>
          <a:endParaRPr lang="ru-RU"/>
        </a:p>
      </dgm:t>
    </dgm:pt>
    <dgm:pt modelId="{C51BF960-9D1A-D84B-9138-0055F55A9D37}" type="sibTrans" cxnId="{9228F987-9718-C447-A11C-87FDCBABCD86}">
      <dgm:prSet/>
      <dgm:spPr/>
      <dgm:t>
        <a:bodyPr/>
        <a:lstStyle/>
        <a:p>
          <a:endParaRPr lang="ru-RU"/>
        </a:p>
      </dgm:t>
    </dgm:pt>
    <dgm:pt modelId="{87E710B8-B96F-154A-971D-1CE6513479EF}">
      <dgm:prSet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Суспільний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договір</a:t>
          </a:r>
          <a:endParaRPr lang="ru-RU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EE88A3C-4EB1-4440-81A2-538BC70D62EB}" type="parTrans" cxnId="{90EC3AA6-633F-164F-878E-9E0769C1CFEC}">
      <dgm:prSet/>
      <dgm:spPr/>
      <dgm:t>
        <a:bodyPr/>
        <a:lstStyle/>
        <a:p>
          <a:endParaRPr lang="ru-RU"/>
        </a:p>
      </dgm:t>
    </dgm:pt>
    <dgm:pt modelId="{3696D8FF-F47F-E44A-ABBA-0B207B607C55}" type="sibTrans" cxnId="{90EC3AA6-633F-164F-878E-9E0769C1CFEC}">
      <dgm:prSet/>
      <dgm:spPr/>
      <dgm:t>
        <a:bodyPr/>
        <a:lstStyle/>
        <a:p>
          <a:endParaRPr lang="ru-RU"/>
        </a:p>
      </dgm:t>
    </dgm:pt>
    <dgm:pt modelId="{72FE29FF-5EB7-FC4D-BB3D-4F3C9B22114A}">
      <dgm:prSet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Система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управління</a:t>
          </a:r>
          <a:endParaRPr lang="ru-RU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111580-B669-3C4B-8DA1-3A81564A2586}" type="parTrans" cxnId="{CC715C53-F542-714E-89D2-088F0CA7A015}">
      <dgm:prSet/>
      <dgm:spPr/>
      <dgm:t>
        <a:bodyPr/>
        <a:lstStyle/>
        <a:p>
          <a:endParaRPr lang="ru-RU"/>
        </a:p>
      </dgm:t>
    </dgm:pt>
    <dgm:pt modelId="{F595F810-0944-D948-8010-48D8BA116D21}" type="sibTrans" cxnId="{CC715C53-F542-714E-89D2-088F0CA7A015}">
      <dgm:prSet/>
      <dgm:spPr/>
      <dgm:t>
        <a:bodyPr/>
        <a:lstStyle/>
        <a:p>
          <a:endParaRPr lang="ru-RU"/>
        </a:p>
      </dgm:t>
    </dgm:pt>
    <dgm:pt modelId="{62877711-8EA2-814C-8248-53D9C7B814E3}">
      <dgm:prSet/>
      <dgm:spPr/>
      <dgm:t>
        <a:bodyPr/>
        <a:lstStyle/>
        <a:p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Інтегрований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розвиток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територій</a:t>
          </a:r>
          <a:endParaRPr lang="ru-RU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365AF2-E9C0-494E-B987-A8E800724388}" type="parTrans" cxnId="{DC4908B4-13E5-F545-831B-8D584149A0D2}">
      <dgm:prSet/>
      <dgm:spPr/>
      <dgm:t>
        <a:bodyPr/>
        <a:lstStyle/>
        <a:p>
          <a:endParaRPr lang="ru-RU"/>
        </a:p>
      </dgm:t>
    </dgm:pt>
    <dgm:pt modelId="{6D32A195-EC77-8F4B-84C5-1096A687B59D}" type="sibTrans" cxnId="{DC4908B4-13E5-F545-831B-8D584149A0D2}">
      <dgm:prSet/>
      <dgm:spPr/>
      <dgm:t>
        <a:bodyPr/>
        <a:lstStyle/>
        <a:p>
          <a:endParaRPr lang="ru-RU"/>
        </a:p>
      </dgm:t>
    </dgm:pt>
    <dgm:pt modelId="{FEE4BB5E-D00C-5E4F-A3B8-027569ABD35D}">
      <dgm:prSet/>
      <dgm:spPr/>
      <dgm:t>
        <a:bodyPr/>
        <a:lstStyle/>
        <a:p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Системні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екологічні</a:t>
          </a:r>
          <a:r>
            <a: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ризики</a:t>
          </a:r>
          <a:endParaRPr lang="ru-RU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502BCD-B35A-FC49-8D2C-9FEB02F3F914}" type="parTrans" cxnId="{DFBAA83F-D564-D845-A0BE-E30E9AE07608}">
      <dgm:prSet/>
      <dgm:spPr/>
      <dgm:t>
        <a:bodyPr/>
        <a:lstStyle/>
        <a:p>
          <a:endParaRPr lang="ru-RU"/>
        </a:p>
      </dgm:t>
    </dgm:pt>
    <dgm:pt modelId="{67742101-9462-C449-9907-E52E12CD8860}" type="sibTrans" cxnId="{DFBAA83F-D564-D845-A0BE-E30E9AE07608}">
      <dgm:prSet/>
      <dgm:spPr/>
      <dgm:t>
        <a:bodyPr/>
        <a:lstStyle/>
        <a:p>
          <a:endParaRPr lang="ru-RU"/>
        </a:p>
      </dgm:t>
    </dgm:pt>
    <dgm:pt modelId="{5538D21E-C148-2A48-8418-311B0F3E44C3}">
      <dgm:prSet/>
      <dgm:spPr/>
      <dgm:t>
        <a:bodyPr/>
        <a:lstStyle/>
        <a:p>
          <a:r>
            <a:rPr lang="ru-RU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Міжнародне співробітництво</a:t>
          </a:r>
          <a:endParaRPr lang="ru-RU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BECC35-4649-064B-9BD3-C622D4CAA874}" type="parTrans" cxnId="{427D9BE8-F8CF-8645-B769-A4212324310F}">
      <dgm:prSet/>
      <dgm:spPr/>
      <dgm:t>
        <a:bodyPr/>
        <a:lstStyle/>
        <a:p>
          <a:endParaRPr lang="ru-RU"/>
        </a:p>
      </dgm:t>
    </dgm:pt>
    <dgm:pt modelId="{29E58140-9108-2C47-969F-BF9F9C9E4CED}" type="sibTrans" cxnId="{427D9BE8-F8CF-8645-B769-A4212324310F}">
      <dgm:prSet/>
      <dgm:spPr/>
      <dgm:t>
        <a:bodyPr/>
        <a:lstStyle/>
        <a:p>
          <a:endParaRPr lang="ru-RU"/>
        </a:p>
      </dgm:t>
    </dgm:pt>
    <dgm:pt modelId="{F98A97D1-C421-F14C-8931-21EFB1432312}" type="pres">
      <dgm:prSet presAssocID="{51693434-BCD8-744A-8416-413AAB06C90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12DD53-D1C2-F34C-93A2-B87F8EC6CB09}" type="pres">
      <dgm:prSet presAssocID="{1B304DCE-F222-B044-A323-FADFC970DE0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5E411-074E-A442-BDF7-94B867A193A1}" type="pres">
      <dgm:prSet presAssocID="{9DA0129F-7C2D-D34E-9A5D-DE7A8FF6BE92}" presName="sibTrans" presStyleCnt="0"/>
      <dgm:spPr/>
    </dgm:pt>
    <dgm:pt modelId="{223AF433-6FB8-0B49-A9EE-0AACA15D0C00}" type="pres">
      <dgm:prSet presAssocID="{87E710B8-B96F-154A-971D-1CE6513479E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B8D42-CEF9-ED4C-8E2E-88C833289D62}" type="pres">
      <dgm:prSet presAssocID="{3696D8FF-F47F-E44A-ABBA-0B207B607C55}" presName="sibTrans" presStyleCnt="0"/>
      <dgm:spPr/>
    </dgm:pt>
    <dgm:pt modelId="{6FD66ED5-9F15-804E-9E3B-F1A9B5F844A9}" type="pres">
      <dgm:prSet presAssocID="{72FE29FF-5EB7-FC4D-BB3D-4F3C9B22114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F14BB-0514-674C-B7B1-4671B9F36594}" type="pres">
      <dgm:prSet presAssocID="{F595F810-0944-D948-8010-48D8BA116D21}" presName="sibTrans" presStyleCnt="0"/>
      <dgm:spPr/>
    </dgm:pt>
    <dgm:pt modelId="{2DDDB8C0-7D95-7541-91BB-425C2EDA11C2}" type="pres">
      <dgm:prSet presAssocID="{011C05B2-CDD6-4748-A5CD-0D712AF9475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70FF5-4A65-5041-BB48-D8285AF6126B}" type="pres">
      <dgm:prSet presAssocID="{DD224F9D-6055-4B4D-A59B-CB25E5DC9ABA}" presName="sibTrans" presStyleCnt="0"/>
      <dgm:spPr/>
    </dgm:pt>
    <dgm:pt modelId="{8711BD41-28F1-614A-8597-788FC4A8C1D5}" type="pres">
      <dgm:prSet presAssocID="{13B854F8-630F-C249-BF70-86744D2F5DC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A331F-2689-C049-B165-062FB78D1681}" type="pres">
      <dgm:prSet presAssocID="{C51BF960-9D1A-D84B-9138-0055F55A9D37}" presName="sibTrans" presStyleCnt="0"/>
      <dgm:spPr/>
    </dgm:pt>
    <dgm:pt modelId="{3FC842D1-A0E3-3B4D-BEFB-B1CA181EDBBA}" type="pres">
      <dgm:prSet presAssocID="{5538D21E-C148-2A48-8418-311B0F3E44C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A2C94-50F9-CC43-9B59-339DDEC43FA1}" type="pres">
      <dgm:prSet presAssocID="{29E58140-9108-2C47-969F-BF9F9C9E4CED}" presName="sibTrans" presStyleCnt="0"/>
      <dgm:spPr/>
    </dgm:pt>
    <dgm:pt modelId="{DC048702-4BEA-574E-86DC-8F304A1E80E8}" type="pres">
      <dgm:prSet presAssocID="{FEE4BB5E-D00C-5E4F-A3B8-027569ABD35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37B9C-A4CF-2649-BD9F-C13ADBD78ACA}" type="pres">
      <dgm:prSet presAssocID="{67742101-9462-C449-9907-E52E12CD8860}" presName="sibTrans" presStyleCnt="0"/>
      <dgm:spPr/>
    </dgm:pt>
    <dgm:pt modelId="{4A3EA1EA-2B4C-F64E-991F-4CA09A3080DB}" type="pres">
      <dgm:prSet presAssocID="{62877711-8EA2-814C-8248-53D9C7B814E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023C68-5FED-C244-8C83-BD33E40B7D2A}" type="presOf" srcId="{5538D21E-C148-2A48-8418-311B0F3E44C3}" destId="{3FC842D1-A0E3-3B4D-BEFB-B1CA181EDBBA}" srcOrd="0" destOrd="0" presId="urn:microsoft.com/office/officeart/2005/8/layout/default"/>
    <dgm:cxn modelId="{9228F987-9718-C447-A11C-87FDCBABCD86}" srcId="{51693434-BCD8-744A-8416-413AAB06C909}" destId="{13B854F8-630F-C249-BF70-86744D2F5DC3}" srcOrd="4" destOrd="0" parTransId="{0B38EB7F-6C81-8544-B611-113529F61A84}" sibTransId="{C51BF960-9D1A-D84B-9138-0055F55A9D37}"/>
    <dgm:cxn modelId="{4035A3F5-E2A1-BB45-A1F5-B25583AA588E}" type="presOf" srcId="{13B854F8-630F-C249-BF70-86744D2F5DC3}" destId="{8711BD41-28F1-614A-8597-788FC4A8C1D5}" srcOrd="0" destOrd="0" presId="urn:microsoft.com/office/officeart/2005/8/layout/default"/>
    <dgm:cxn modelId="{D3F000DD-2E8C-4043-8709-621D6BFB70C0}" type="presOf" srcId="{1B304DCE-F222-B044-A323-FADFC970DE0D}" destId="{5712DD53-D1C2-F34C-93A2-B87F8EC6CB09}" srcOrd="0" destOrd="0" presId="urn:microsoft.com/office/officeart/2005/8/layout/default"/>
    <dgm:cxn modelId="{CC715C53-F542-714E-89D2-088F0CA7A015}" srcId="{51693434-BCD8-744A-8416-413AAB06C909}" destId="{72FE29FF-5EB7-FC4D-BB3D-4F3C9B22114A}" srcOrd="2" destOrd="0" parTransId="{2D111580-B669-3C4B-8DA1-3A81564A2586}" sibTransId="{F595F810-0944-D948-8010-48D8BA116D21}"/>
    <dgm:cxn modelId="{B843F8F9-9ED3-1445-8C05-01800DA7267D}" type="presOf" srcId="{87E710B8-B96F-154A-971D-1CE6513479EF}" destId="{223AF433-6FB8-0B49-A9EE-0AACA15D0C00}" srcOrd="0" destOrd="0" presId="urn:microsoft.com/office/officeart/2005/8/layout/default"/>
    <dgm:cxn modelId="{FDE6ED2C-D91B-6D41-BFF8-B05F106F979E}" type="presOf" srcId="{51693434-BCD8-744A-8416-413AAB06C909}" destId="{F98A97D1-C421-F14C-8931-21EFB1432312}" srcOrd="0" destOrd="0" presId="urn:microsoft.com/office/officeart/2005/8/layout/default"/>
    <dgm:cxn modelId="{90EC3AA6-633F-164F-878E-9E0769C1CFEC}" srcId="{51693434-BCD8-744A-8416-413AAB06C909}" destId="{87E710B8-B96F-154A-971D-1CE6513479EF}" srcOrd="1" destOrd="0" parTransId="{BEE88A3C-4EB1-4440-81A2-538BC70D62EB}" sibTransId="{3696D8FF-F47F-E44A-ABBA-0B207B607C55}"/>
    <dgm:cxn modelId="{DFBAA83F-D564-D845-A0BE-E30E9AE07608}" srcId="{51693434-BCD8-744A-8416-413AAB06C909}" destId="{FEE4BB5E-D00C-5E4F-A3B8-027569ABD35D}" srcOrd="6" destOrd="0" parTransId="{33502BCD-B35A-FC49-8D2C-9FEB02F3F914}" sibTransId="{67742101-9462-C449-9907-E52E12CD8860}"/>
    <dgm:cxn modelId="{427D9BE8-F8CF-8645-B769-A4212324310F}" srcId="{51693434-BCD8-744A-8416-413AAB06C909}" destId="{5538D21E-C148-2A48-8418-311B0F3E44C3}" srcOrd="5" destOrd="0" parTransId="{3BBECC35-4649-064B-9BD3-C622D4CAA874}" sibTransId="{29E58140-9108-2C47-969F-BF9F9C9E4CED}"/>
    <dgm:cxn modelId="{D203BE0C-05B0-514E-9972-51FB07D13885}" type="presOf" srcId="{011C05B2-CDD6-4748-A5CD-0D712AF94753}" destId="{2DDDB8C0-7D95-7541-91BB-425C2EDA11C2}" srcOrd="0" destOrd="0" presId="urn:microsoft.com/office/officeart/2005/8/layout/default"/>
    <dgm:cxn modelId="{DC4908B4-13E5-F545-831B-8D584149A0D2}" srcId="{51693434-BCD8-744A-8416-413AAB06C909}" destId="{62877711-8EA2-814C-8248-53D9C7B814E3}" srcOrd="7" destOrd="0" parTransId="{2A365AF2-E9C0-494E-B987-A8E800724388}" sibTransId="{6D32A195-EC77-8F4B-84C5-1096A687B59D}"/>
    <dgm:cxn modelId="{D15A0C4F-7987-AC47-9F9A-8A3617A80C5A}" type="presOf" srcId="{62877711-8EA2-814C-8248-53D9C7B814E3}" destId="{4A3EA1EA-2B4C-F64E-991F-4CA09A3080DB}" srcOrd="0" destOrd="0" presId="urn:microsoft.com/office/officeart/2005/8/layout/default"/>
    <dgm:cxn modelId="{C055C97E-8A74-CC43-A4DD-C78C6E88F3AF}" type="presOf" srcId="{FEE4BB5E-D00C-5E4F-A3B8-027569ABD35D}" destId="{DC048702-4BEA-574E-86DC-8F304A1E80E8}" srcOrd="0" destOrd="0" presId="urn:microsoft.com/office/officeart/2005/8/layout/default"/>
    <dgm:cxn modelId="{C4C8CBDB-8478-3B41-A79D-E5E0AD10103B}" srcId="{51693434-BCD8-744A-8416-413AAB06C909}" destId="{011C05B2-CDD6-4748-A5CD-0D712AF94753}" srcOrd="3" destOrd="0" parTransId="{DCAB2A0C-F642-6944-BBF8-3CA8736C6C2A}" sibTransId="{DD224F9D-6055-4B4D-A59B-CB25E5DC9ABA}"/>
    <dgm:cxn modelId="{4DE5718C-382E-8045-8951-048A89D50C17}" type="presOf" srcId="{72FE29FF-5EB7-FC4D-BB3D-4F3C9B22114A}" destId="{6FD66ED5-9F15-804E-9E3B-F1A9B5F844A9}" srcOrd="0" destOrd="0" presId="urn:microsoft.com/office/officeart/2005/8/layout/default"/>
    <dgm:cxn modelId="{F056BA62-AA05-3E4F-85F1-751D313F5197}" srcId="{51693434-BCD8-744A-8416-413AAB06C909}" destId="{1B304DCE-F222-B044-A323-FADFC970DE0D}" srcOrd="0" destOrd="0" parTransId="{02985B7E-FB8F-D344-AA5B-4E7C0ED651B6}" sibTransId="{9DA0129F-7C2D-D34E-9A5D-DE7A8FF6BE92}"/>
    <dgm:cxn modelId="{A0F43514-AC25-0D41-A4A7-D9AB64DFBC4F}" type="presParOf" srcId="{F98A97D1-C421-F14C-8931-21EFB1432312}" destId="{5712DD53-D1C2-F34C-93A2-B87F8EC6CB09}" srcOrd="0" destOrd="0" presId="urn:microsoft.com/office/officeart/2005/8/layout/default"/>
    <dgm:cxn modelId="{427E9D6A-B00D-BB4D-824B-4E4CE2C80E2A}" type="presParOf" srcId="{F98A97D1-C421-F14C-8931-21EFB1432312}" destId="{F5D5E411-074E-A442-BDF7-94B867A193A1}" srcOrd="1" destOrd="0" presId="urn:microsoft.com/office/officeart/2005/8/layout/default"/>
    <dgm:cxn modelId="{EDAA6585-63F9-C442-98DB-71279425B492}" type="presParOf" srcId="{F98A97D1-C421-F14C-8931-21EFB1432312}" destId="{223AF433-6FB8-0B49-A9EE-0AACA15D0C00}" srcOrd="2" destOrd="0" presId="urn:microsoft.com/office/officeart/2005/8/layout/default"/>
    <dgm:cxn modelId="{19F1FAA1-C78E-D946-84AF-5B0FEAA1CBE5}" type="presParOf" srcId="{F98A97D1-C421-F14C-8931-21EFB1432312}" destId="{E67B8D42-CEF9-ED4C-8E2E-88C833289D62}" srcOrd="3" destOrd="0" presId="urn:microsoft.com/office/officeart/2005/8/layout/default"/>
    <dgm:cxn modelId="{32F7FD17-A16A-3241-BAA9-9A9B76CA91E8}" type="presParOf" srcId="{F98A97D1-C421-F14C-8931-21EFB1432312}" destId="{6FD66ED5-9F15-804E-9E3B-F1A9B5F844A9}" srcOrd="4" destOrd="0" presId="urn:microsoft.com/office/officeart/2005/8/layout/default"/>
    <dgm:cxn modelId="{5F9FB536-6E07-1B4A-8D31-06618A92F267}" type="presParOf" srcId="{F98A97D1-C421-F14C-8931-21EFB1432312}" destId="{6F0F14BB-0514-674C-B7B1-4671B9F36594}" srcOrd="5" destOrd="0" presId="urn:microsoft.com/office/officeart/2005/8/layout/default"/>
    <dgm:cxn modelId="{1A62AE08-DA5A-4A49-B7FA-DCC786CB8A1E}" type="presParOf" srcId="{F98A97D1-C421-F14C-8931-21EFB1432312}" destId="{2DDDB8C0-7D95-7541-91BB-425C2EDA11C2}" srcOrd="6" destOrd="0" presId="urn:microsoft.com/office/officeart/2005/8/layout/default"/>
    <dgm:cxn modelId="{0F196AC9-7BA0-A540-8552-98B27B915C52}" type="presParOf" srcId="{F98A97D1-C421-F14C-8931-21EFB1432312}" destId="{3A570FF5-4A65-5041-BB48-D8285AF6126B}" srcOrd="7" destOrd="0" presId="urn:microsoft.com/office/officeart/2005/8/layout/default"/>
    <dgm:cxn modelId="{B63E31A0-CDBE-EF43-A63E-A876A3BB5F7F}" type="presParOf" srcId="{F98A97D1-C421-F14C-8931-21EFB1432312}" destId="{8711BD41-28F1-614A-8597-788FC4A8C1D5}" srcOrd="8" destOrd="0" presId="urn:microsoft.com/office/officeart/2005/8/layout/default"/>
    <dgm:cxn modelId="{2B0F8920-11F9-3B4F-857C-D3CC7ECE94D0}" type="presParOf" srcId="{F98A97D1-C421-F14C-8931-21EFB1432312}" destId="{F14A331F-2689-C049-B165-062FB78D1681}" srcOrd="9" destOrd="0" presId="urn:microsoft.com/office/officeart/2005/8/layout/default"/>
    <dgm:cxn modelId="{0C0F9F59-F804-BE48-913D-4FB8265C00AC}" type="presParOf" srcId="{F98A97D1-C421-F14C-8931-21EFB1432312}" destId="{3FC842D1-A0E3-3B4D-BEFB-B1CA181EDBBA}" srcOrd="10" destOrd="0" presId="urn:microsoft.com/office/officeart/2005/8/layout/default"/>
    <dgm:cxn modelId="{CF17C5B8-7AB6-364C-A569-F165F5D332C2}" type="presParOf" srcId="{F98A97D1-C421-F14C-8931-21EFB1432312}" destId="{8E8A2C94-50F9-CC43-9B59-339DDEC43FA1}" srcOrd="11" destOrd="0" presId="urn:microsoft.com/office/officeart/2005/8/layout/default"/>
    <dgm:cxn modelId="{87271A30-1C6A-4A4A-8BD5-C68EEB63D44A}" type="presParOf" srcId="{F98A97D1-C421-F14C-8931-21EFB1432312}" destId="{DC048702-4BEA-574E-86DC-8F304A1E80E8}" srcOrd="12" destOrd="0" presId="urn:microsoft.com/office/officeart/2005/8/layout/default"/>
    <dgm:cxn modelId="{9318BB05-A777-884E-AE4D-105916B7FB84}" type="presParOf" srcId="{F98A97D1-C421-F14C-8931-21EFB1432312}" destId="{8A637B9C-A4CF-2649-BD9F-C13ADBD78ACA}" srcOrd="13" destOrd="0" presId="urn:microsoft.com/office/officeart/2005/8/layout/default"/>
    <dgm:cxn modelId="{80F4203C-D818-3646-9C7B-DA87BE6536E2}" type="presParOf" srcId="{F98A97D1-C421-F14C-8931-21EFB1432312}" destId="{4A3EA1EA-2B4C-F64E-991F-4CA09A3080D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C8456C-E92E-6248-A062-F33608B5FD08}" type="doc">
      <dgm:prSet loTypeId="urn:microsoft.com/office/officeart/2005/8/layout/cycle5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F22D3C-A003-AD42-8465-EE2C986299AC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18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Національна</a:t>
          </a:r>
          <a:r>
            <a:rPr lang="ru-RU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18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безпека</a:t>
          </a:r>
          <a:r>
            <a:rPr lang="ru-RU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і оборона</a:t>
          </a:r>
          <a:endParaRPr lang="ru-RU" sz="1800" dirty="0">
            <a:solidFill>
              <a:schemeClr val="tx1"/>
            </a:solidFill>
          </a:endParaRPr>
        </a:p>
      </dgm:t>
    </dgm:pt>
    <dgm:pt modelId="{7036FE8B-4D83-D14B-94C1-B80CA26FBA14}" type="parTrans" cxnId="{449B8B2F-A8DD-7849-9787-5DA5A4F5E58F}">
      <dgm:prSet/>
      <dgm:spPr/>
      <dgm:t>
        <a:bodyPr/>
        <a:lstStyle/>
        <a:p>
          <a:endParaRPr lang="ru-RU"/>
        </a:p>
      </dgm:t>
    </dgm:pt>
    <dgm:pt modelId="{F00700C6-AF05-0447-99DC-6081CDF5EE71}" type="sibTrans" cxnId="{449B8B2F-A8DD-7849-9787-5DA5A4F5E58F}">
      <dgm:prSet/>
      <dgm:spPr/>
      <dgm:t>
        <a:bodyPr/>
        <a:lstStyle/>
        <a:p>
          <a:endParaRPr lang="ru-RU"/>
        </a:p>
      </dgm:t>
    </dgm:pt>
    <dgm:pt modelId="{48E9F3CA-7C65-D04D-8902-7CB574BE2990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Відновлення довкілля</a:t>
          </a:r>
          <a:endParaRPr lang="ru-RU" sz="1800" dirty="0">
            <a:solidFill>
              <a:schemeClr val="tx1"/>
            </a:solidFill>
          </a:endParaRPr>
        </a:p>
      </dgm:t>
    </dgm:pt>
    <dgm:pt modelId="{450CB79A-FA32-334C-B06E-97D09E9DB96A}" type="parTrans" cxnId="{5031C7BC-72CE-FD46-A0BC-3F4A2B45E804}">
      <dgm:prSet/>
      <dgm:spPr/>
      <dgm:t>
        <a:bodyPr/>
        <a:lstStyle/>
        <a:p>
          <a:endParaRPr lang="ru-RU"/>
        </a:p>
      </dgm:t>
    </dgm:pt>
    <dgm:pt modelId="{3ECA92D0-0C8A-C447-B18A-CED0C986F1AA}" type="sibTrans" cxnId="{5031C7BC-72CE-FD46-A0BC-3F4A2B45E804}">
      <dgm:prSet/>
      <dgm:spPr/>
      <dgm:t>
        <a:bodyPr/>
        <a:lstStyle/>
        <a:p>
          <a:endParaRPr lang="ru-RU"/>
        </a:p>
      </dgm:t>
    </dgm:pt>
    <dgm:pt modelId="{0BCF608E-18DE-D649-98D2-95BA9BE4F65A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17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Поєднання неухильного дотримання законів із революційними зрушеннями</a:t>
          </a:r>
          <a:endParaRPr lang="ru-RU" sz="1700" dirty="0">
            <a:solidFill>
              <a:schemeClr val="tx1"/>
            </a:solidFill>
          </a:endParaRPr>
        </a:p>
      </dgm:t>
    </dgm:pt>
    <dgm:pt modelId="{59EFDB92-304B-814C-8F01-D10261023F5A}" type="parTrans" cxnId="{AC1AC7F7-8EB5-C742-BBA5-6A6C512BCEA7}">
      <dgm:prSet/>
      <dgm:spPr/>
      <dgm:t>
        <a:bodyPr/>
        <a:lstStyle/>
        <a:p>
          <a:endParaRPr lang="ru-RU"/>
        </a:p>
      </dgm:t>
    </dgm:pt>
    <dgm:pt modelId="{C95E030D-E331-3F4D-87A4-4FF17CCFD473}" type="sibTrans" cxnId="{AC1AC7F7-8EB5-C742-BBA5-6A6C512BCEA7}">
      <dgm:prSet/>
      <dgm:spPr/>
      <dgm:t>
        <a:bodyPr/>
        <a:lstStyle/>
        <a:p>
          <a:endParaRPr lang="ru-RU"/>
        </a:p>
      </dgm:t>
    </dgm:pt>
    <dgm:pt modelId="{48624F39-03CF-2A4F-85EC-9FADBA722271}">
      <dgm:prSet phldrT="[Текст]"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Становлення нової якості життя</a:t>
          </a:r>
          <a:endParaRPr lang="ru-RU" sz="1800" dirty="0"/>
        </a:p>
      </dgm:t>
    </dgm:pt>
    <dgm:pt modelId="{666242BF-94D9-4D45-AFB2-E43F11CA6FDB}" type="parTrans" cxnId="{81B85D77-5824-B241-96F3-34030916DC88}">
      <dgm:prSet/>
      <dgm:spPr/>
      <dgm:t>
        <a:bodyPr/>
        <a:lstStyle/>
        <a:p>
          <a:endParaRPr lang="ru-RU"/>
        </a:p>
      </dgm:t>
    </dgm:pt>
    <dgm:pt modelId="{A99A476A-D609-B147-AF5F-C9E47DB0E72E}" type="sibTrans" cxnId="{81B85D77-5824-B241-96F3-34030916DC88}">
      <dgm:prSet/>
      <dgm:spPr/>
      <dgm:t>
        <a:bodyPr/>
        <a:lstStyle/>
        <a:p>
          <a:endParaRPr lang="ru-RU"/>
        </a:p>
      </dgm:t>
    </dgm:pt>
    <dgm:pt modelId="{081D6D2F-E467-8841-BEC2-460DD0C4A29E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Розбудова критичної інфраструктури</a:t>
          </a:r>
          <a:endParaRPr lang="ru-RU" sz="18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2C3179-B135-C543-A76F-629D213C8BCC}" type="parTrans" cxnId="{9528DF81-6D78-3142-AE0D-3DA3E1642600}">
      <dgm:prSet/>
      <dgm:spPr/>
      <dgm:t>
        <a:bodyPr/>
        <a:lstStyle/>
        <a:p>
          <a:endParaRPr lang="ru-RU"/>
        </a:p>
      </dgm:t>
    </dgm:pt>
    <dgm:pt modelId="{8E53EDBD-96B3-0741-B478-522300AB43F3}" type="sibTrans" cxnId="{9528DF81-6D78-3142-AE0D-3DA3E1642600}">
      <dgm:prSet/>
      <dgm:spPr/>
      <dgm:t>
        <a:bodyPr/>
        <a:lstStyle/>
        <a:p>
          <a:endParaRPr lang="ru-RU"/>
        </a:p>
      </dgm:t>
    </dgm:pt>
    <dgm:pt modelId="{3104A517-7A59-2740-A9EA-1AC609072508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Розбудова конкурентної стійкої еконо</a:t>
          </a:r>
          <a:r>
            <a:rPr lang="en-US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міки</a:t>
          </a:r>
          <a:endParaRPr lang="ru-RU" sz="1800" dirty="0">
            <a:solidFill>
              <a:schemeClr val="tx1"/>
            </a:solidFill>
          </a:endParaRPr>
        </a:p>
      </dgm:t>
    </dgm:pt>
    <dgm:pt modelId="{F8053A0B-438D-154F-98B9-C0211694A086}" type="parTrans" cxnId="{C57A14F0-C8A9-9549-B358-E3A17E14E08E}">
      <dgm:prSet/>
      <dgm:spPr/>
      <dgm:t>
        <a:bodyPr/>
        <a:lstStyle/>
        <a:p>
          <a:endParaRPr lang="ru-RU"/>
        </a:p>
      </dgm:t>
    </dgm:pt>
    <dgm:pt modelId="{2F40F292-AAD9-734D-8991-3D49EFFC8E6B}" type="sibTrans" cxnId="{C57A14F0-C8A9-9549-B358-E3A17E14E08E}">
      <dgm:prSet/>
      <dgm:spPr/>
      <dgm:t>
        <a:bodyPr/>
        <a:lstStyle/>
        <a:p>
          <a:endParaRPr lang="ru-RU"/>
        </a:p>
      </dgm:t>
    </dgm:pt>
    <dgm:pt modelId="{4077F7CC-F9BE-9C46-A222-1A80B06DF820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Інтегрований розвиток територій</a:t>
          </a:r>
          <a:endParaRPr lang="ru-RU" sz="18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49D030-0369-4C43-B547-DEA3F87C6826}" type="parTrans" cxnId="{4EAE87E2-AD13-A643-909E-E2C5D428C8B6}">
      <dgm:prSet/>
      <dgm:spPr/>
      <dgm:t>
        <a:bodyPr/>
        <a:lstStyle/>
        <a:p>
          <a:endParaRPr lang="ru-RU"/>
        </a:p>
      </dgm:t>
    </dgm:pt>
    <dgm:pt modelId="{2F802697-DFFE-7647-A91F-9EBD3E26B7CD}" type="sibTrans" cxnId="{4EAE87E2-AD13-A643-909E-E2C5D428C8B6}">
      <dgm:prSet/>
      <dgm:spPr/>
      <dgm:t>
        <a:bodyPr/>
        <a:lstStyle/>
        <a:p>
          <a:endParaRPr lang="ru-RU"/>
        </a:p>
      </dgm:t>
    </dgm:pt>
    <dgm:pt modelId="{027624D6-398E-8742-AAA0-86CC78B5BC52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Трансформація ринків праці</a:t>
          </a:r>
          <a:endParaRPr lang="ru-RU" sz="18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432516-B5F5-9E46-8D4F-0365D094C7D0}" type="parTrans" cxnId="{5D115024-9938-034A-A7CC-A48BF1C58F86}">
      <dgm:prSet/>
      <dgm:spPr/>
      <dgm:t>
        <a:bodyPr/>
        <a:lstStyle/>
        <a:p>
          <a:endParaRPr lang="ru-RU"/>
        </a:p>
      </dgm:t>
    </dgm:pt>
    <dgm:pt modelId="{69D5CDE2-50FB-AE4E-838E-87B019AF9E81}" type="sibTrans" cxnId="{5D115024-9938-034A-A7CC-A48BF1C58F86}">
      <dgm:prSet/>
      <dgm:spPr/>
      <dgm:t>
        <a:bodyPr/>
        <a:lstStyle/>
        <a:p>
          <a:endParaRPr lang="ru-RU"/>
        </a:p>
      </dgm:t>
    </dgm:pt>
    <dgm:pt modelId="{C47C9B93-79D2-FC43-812F-A4B6D3A14FE4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Демографічне віродження</a:t>
          </a:r>
          <a:endParaRPr lang="ru-RU" sz="18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AAE6E0-EB1A-0849-AC5D-E8C3112ED3FC}" type="parTrans" cxnId="{0D0FD4E4-F908-3241-B631-761E0B1DFEC7}">
      <dgm:prSet/>
      <dgm:spPr/>
      <dgm:t>
        <a:bodyPr/>
        <a:lstStyle/>
        <a:p>
          <a:endParaRPr lang="ru-RU"/>
        </a:p>
      </dgm:t>
    </dgm:pt>
    <dgm:pt modelId="{0129073A-B1EC-3946-8680-8A8893D6AFA7}" type="sibTrans" cxnId="{0D0FD4E4-F908-3241-B631-761E0B1DFEC7}">
      <dgm:prSet/>
      <dgm:spPr/>
      <dgm:t>
        <a:bodyPr/>
        <a:lstStyle/>
        <a:p>
          <a:endParaRPr lang="ru-RU"/>
        </a:p>
      </dgm:t>
    </dgm:pt>
    <dgm:pt modelId="{8B0D09D8-DEA3-784F-9FFA-043D4F6BAA05}" type="pres">
      <dgm:prSet presAssocID="{A7C8456C-E92E-6248-A062-F33608B5FD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F5E8CF-CF94-0B43-B7DD-7A94C505B820}" type="pres">
      <dgm:prSet presAssocID="{B7F22D3C-A003-AD42-8465-EE2C986299AC}" presName="node" presStyleLbl="node1" presStyleIdx="0" presStyleCnt="9" custScaleX="252333" custRadScaleRad="112928" custRadScaleInc="-19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57AD0-5349-F34B-A1A0-1F20BFD6107C}" type="pres">
      <dgm:prSet presAssocID="{B7F22D3C-A003-AD42-8465-EE2C986299AC}" presName="spNode" presStyleCnt="0"/>
      <dgm:spPr/>
    </dgm:pt>
    <dgm:pt modelId="{109336B1-306D-A44C-B6D4-9304DDEDA71B}" type="pres">
      <dgm:prSet presAssocID="{F00700C6-AF05-0447-99DC-6081CDF5EE71}" presName="sibTrans" presStyleLbl="sibTrans1D1" presStyleIdx="0" presStyleCnt="9"/>
      <dgm:spPr/>
      <dgm:t>
        <a:bodyPr/>
        <a:lstStyle/>
        <a:p>
          <a:endParaRPr lang="ru-RU"/>
        </a:p>
      </dgm:t>
    </dgm:pt>
    <dgm:pt modelId="{A349F0A4-C8CC-CE49-9199-D9D7C7DE8101}" type="pres">
      <dgm:prSet presAssocID="{081D6D2F-E467-8841-BEC2-460DD0C4A29E}" presName="node" presStyleLbl="node1" presStyleIdx="1" presStyleCnt="9" custScaleX="354574" custRadScaleRad="126590" custRadScaleInc="138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1C021-3147-EA49-A2F6-B49E0A8ED4BD}" type="pres">
      <dgm:prSet presAssocID="{081D6D2F-E467-8841-BEC2-460DD0C4A29E}" presName="spNode" presStyleCnt="0"/>
      <dgm:spPr/>
    </dgm:pt>
    <dgm:pt modelId="{105B592E-F269-9B4C-A82D-96A1157B7EE2}" type="pres">
      <dgm:prSet presAssocID="{8E53EDBD-96B3-0741-B478-522300AB43F3}" presName="sibTrans" presStyleLbl="sibTrans1D1" presStyleIdx="1" presStyleCnt="9"/>
      <dgm:spPr/>
      <dgm:t>
        <a:bodyPr/>
        <a:lstStyle/>
        <a:p>
          <a:endParaRPr lang="ru-RU"/>
        </a:p>
      </dgm:t>
    </dgm:pt>
    <dgm:pt modelId="{9B06AFCA-73E3-F34D-A14B-B9A649E1C491}" type="pres">
      <dgm:prSet presAssocID="{3104A517-7A59-2740-A9EA-1AC609072508}" presName="node" presStyleLbl="node1" presStyleIdx="2" presStyleCnt="9" custScaleX="387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EA27A-5C16-4042-8C69-E8229C504851}" type="pres">
      <dgm:prSet presAssocID="{3104A517-7A59-2740-A9EA-1AC609072508}" presName="spNode" presStyleCnt="0"/>
      <dgm:spPr/>
    </dgm:pt>
    <dgm:pt modelId="{8150DAE8-8BA8-AE43-8A26-B2A953EE0398}" type="pres">
      <dgm:prSet presAssocID="{2F40F292-AAD9-734D-8991-3D49EFFC8E6B}" presName="sibTrans" presStyleLbl="sibTrans1D1" presStyleIdx="2" presStyleCnt="9"/>
      <dgm:spPr/>
      <dgm:t>
        <a:bodyPr/>
        <a:lstStyle/>
        <a:p>
          <a:endParaRPr lang="ru-RU"/>
        </a:p>
      </dgm:t>
    </dgm:pt>
    <dgm:pt modelId="{F000B0B7-6B2F-E048-B4AB-29A30597D6A3}" type="pres">
      <dgm:prSet presAssocID="{4077F7CC-F9BE-9C46-A222-1A80B06DF820}" presName="node" presStyleLbl="node1" presStyleIdx="3" presStyleCnt="9" custScaleX="363906" custRadScaleRad="103990" custRadScaleInc="-78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E9837-B1FF-AF4F-849E-ECA2E31DA26C}" type="pres">
      <dgm:prSet presAssocID="{4077F7CC-F9BE-9C46-A222-1A80B06DF820}" presName="spNode" presStyleCnt="0"/>
      <dgm:spPr/>
    </dgm:pt>
    <dgm:pt modelId="{A686E29B-48F5-1640-ABF8-45B8EB5508EB}" type="pres">
      <dgm:prSet presAssocID="{2F802697-DFFE-7647-A91F-9EBD3E26B7CD}" presName="sibTrans" presStyleLbl="sibTrans1D1" presStyleIdx="3" presStyleCnt="9"/>
      <dgm:spPr/>
      <dgm:t>
        <a:bodyPr/>
        <a:lstStyle/>
        <a:p>
          <a:endParaRPr lang="ru-RU"/>
        </a:p>
      </dgm:t>
    </dgm:pt>
    <dgm:pt modelId="{1A32CE3E-9A87-9A49-AB52-B68475B4D40A}" type="pres">
      <dgm:prSet presAssocID="{027624D6-398E-8742-AAA0-86CC78B5BC52}" presName="node" presStyleLbl="node1" presStyleIdx="4" presStyleCnt="9" custScaleX="357902" custRadScaleRad="105949" custRadScaleInc="-121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12396-1D70-7D44-A661-89F47AB24997}" type="pres">
      <dgm:prSet presAssocID="{027624D6-398E-8742-AAA0-86CC78B5BC52}" presName="spNode" presStyleCnt="0"/>
      <dgm:spPr/>
    </dgm:pt>
    <dgm:pt modelId="{721398DB-58DF-BE4A-A873-36C3BE3B8C95}" type="pres">
      <dgm:prSet presAssocID="{69D5CDE2-50FB-AE4E-838E-87B019AF9E81}" presName="sibTrans" presStyleLbl="sibTrans1D1" presStyleIdx="4" presStyleCnt="9"/>
      <dgm:spPr/>
      <dgm:t>
        <a:bodyPr/>
        <a:lstStyle/>
        <a:p>
          <a:endParaRPr lang="ru-RU"/>
        </a:p>
      </dgm:t>
    </dgm:pt>
    <dgm:pt modelId="{3B318B41-BD9B-6F47-9817-A63DED9CE679}" type="pres">
      <dgm:prSet presAssocID="{48E9F3CA-7C65-D04D-8902-7CB574BE2990}" presName="node" presStyleLbl="node1" presStyleIdx="5" presStyleCnt="9" custScaleX="247355" custRadScaleRad="110739" custRadScaleInc="154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5FA12-B571-2C4B-8B7B-C1CDF2604B55}" type="pres">
      <dgm:prSet presAssocID="{48E9F3CA-7C65-D04D-8902-7CB574BE2990}" presName="spNode" presStyleCnt="0"/>
      <dgm:spPr/>
    </dgm:pt>
    <dgm:pt modelId="{A0187096-7EB5-C142-A8A3-A2F917D5EEAA}" type="pres">
      <dgm:prSet presAssocID="{3ECA92D0-0C8A-C447-B18A-CED0C986F1AA}" presName="sibTrans" presStyleLbl="sibTrans1D1" presStyleIdx="5" presStyleCnt="9"/>
      <dgm:spPr/>
      <dgm:t>
        <a:bodyPr/>
        <a:lstStyle/>
        <a:p>
          <a:endParaRPr lang="ru-RU"/>
        </a:p>
      </dgm:t>
    </dgm:pt>
    <dgm:pt modelId="{873ED9C9-DF3A-7243-A700-C2A97EE2ED9D}" type="pres">
      <dgm:prSet presAssocID="{0BCF608E-18DE-D649-98D2-95BA9BE4F65A}" presName="node" presStyleLbl="node1" presStyleIdx="6" presStyleCnt="9" custScaleX="334713" custScaleY="143556" custRadScaleRad="100506" custRadScaleInc="90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761BF-AE7F-BB47-8F90-FD40A86C8D1E}" type="pres">
      <dgm:prSet presAssocID="{0BCF608E-18DE-D649-98D2-95BA9BE4F65A}" presName="spNode" presStyleCnt="0"/>
      <dgm:spPr/>
    </dgm:pt>
    <dgm:pt modelId="{A310730C-80B5-C343-BD51-548B41CCE271}" type="pres">
      <dgm:prSet presAssocID="{C95E030D-E331-3F4D-87A4-4FF17CCFD473}" presName="sibTrans" presStyleLbl="sibTrans1D1" presStyleIdx="6" presStyleCnt="9"/>
      <dgm:spPr/>
      <dgm:t>
        <a:bodyPr/>
        <a:lstStyle/>
        <a:p>
          <a:endParaRPr lang="ru-RU"/>
        </a:p>
      </dgm:t>
    </dgm:pt>
    <dgm:pt modelId="{5CA30932-ECDE-1F4E-8667-D7588611A753}" type="pres">
      <dgm:prSet presAssocID="{C47C9B93-79D2-FC43-812F-A4B6D3A14FE4}" presName="node" presStyleLbl="node1" presStyleIdx="7" presStyleCnt="9" custScaleX="303799" custRadScaleRad="106108" custRadScaleInc="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D5023-BF00-654A-AA54-35B4B6A40A71}" type="pres">
      <dgm:prSet presAssocID="{C47C9B93-79D2-FC43-812F-A4B6D3A14FE4}" presName="spNode" presStyleCnt="0"/>
      <dgm:spPr/>
    </dgm:pt>
    <dgm:pt modelId="{8D46D1AE-5B2E-DF43-B051-30D08ED8818D}" type="pres">
      <dgm:prSet presAssocID="{0129073A-B1EC-3946-8680-8A8893D6AFA7}" presName="sibTrans" presStyleLbl="sibTrans1D1" presStyleIdx="7" presStyleCnt="9"/>
      <dgm:spPr/>
      <dgm:t>
        <a:bodyPr/>
        <a:lstStyle/>
        <a:p>
          <a:endParaRPr lang="ru-RU"/>
        </a:p>
      </dgm:t>
    </dgm:pt>
    <dgm:pt modelId="{A3CFE6A7-C582-9947-936F-8888CD41E504}" type="pres">
      <dgm:prSet presAssocID="{48624F39-03CF-2A4F-85EC-9FADBA722271}" presName="node" presStyleLbl="node1" presStyleIdx="8" presStyleCnt="9" custScaleX="310919" custScaleY="121183" custRadScaleRad="123626" custRadScaleInc="-130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AB497-08A0-8D45-A129-53A149AFB4E0}" type="pres">
      <dgm:prSet presAssocID="{48624F39-03CF-2A4F-85EC-9FADBA722271}" presName="spNode" presStyleCnt="0"/>
      <dgm:spPr/>
    </dgm:pt>
    <dgm:pt modelId="{A399C374-7AF7-ED4A-BF6F-803413A8DFB3}" type="pres">
      <dgm:prSet presAssocID="{A99A476A-D609-B147-AF5F-C9E47DB0E72E}" presName="sibTrans" presStyleLbl="sibTrans1D1" presStyleIdx="8" presStyleCnt="9"/>
      <dgm:spPr/>
      <dgm:t>
        <a:bodyPr/>
        <a:lstStyle/>
        <a:p>
          <a:endParaRPr lang="ru-RU"/>
        </a:p>
      </dgm:t>
    </dgm:pt>
  </dgm:ptLst>
  <dgm:cxnLst>
    <dgm:cxn modelId="{DD8CB46D-8D02-2D4E-80AF-9271FA4C8AFC}" type="presOf" srcId="{69D5CDE2-50FB-AE4E-838E-87B019AF9E81}" destId="{721398DB-58DF-BE4A-A873-36C3BE3B8C95}" srcOrd="0" destOrd="0" presId="urn:microsoft.com/office/officeart/2005/8/layout/cycle5"/>
    <dgm:cxn modelId="{4EAE87E2-AD13-A643-909E-E2C5D428C8B6}" srcId="{A7C8456C-E92E-6248-A062-F33608B5FD08}" destId="{4077F7CC-F9BE-9C46-A222-1A80B06DF820}" srcOrd="3" destOrd="0" parTransId="{5349D030-0369-4C43-B547-DEA3F87C6826}" sibTransId="{2F802697-DFFE-7647-A91F-9EBD3E26B7CD}"/>
    <dgm:cxn modelId="{81B85D77-5824-B241-96F3-34030916DC88}" srcId="{A7C8456C-E92E-6248-A062-F33608B5FD08}" destId="{48624F39-03CF-2A4F-85EC-9FADBA722271}" srcOrd="8" destOrd="0" parTransId="{666242BF-94D9-4D45-AFB2-E43F11CA6FDB}" sibTransId="{A99A476A-D609-B147-AF5F-C9E47DB0E72E}"/>
    <dgm:cxn modelId="{4D47B959-7CD9-3140-B865-5688C0D35AAD}" type="presOf" srcId="{B7F22D3C-A003-AD42-8465-EE2C986299AC}" destId="{0BF5E8CF-CF94-0B43-B7DD-7A94C505B820}" srcOrd="0" destOrd="0" presId="urn:microsoft.com/office/officeart/2005/8/layout/cycle5"/>
    <dgm:cxn modelId="{7B59F953-CCB6-0B4B-BB5E-8F6F997DC83C}" type="presOf" srcId="{48624F39-03CF-2A4F-85EC-9FADBA722271}" destId="{A3CFE6A7-C582-9947-936F-8888CD41E504}" srcOrd="0" destOrd="0" presId="urn:microsoft.com/office/officeart/2005/8/layout/cycle5"/>
    <dgm:cxn modelId="{9528DF81-6D78-3142-AE0D-3DA3E1642600}" srcId="{A7C8456C-E92E-6248-A062-F33608B5FD08}" destId="{081D6D2F-E467-8841-BEC2-460DD0C4A29E}" srcOrd="1" destOrd="0" parTransId="{0B2C3179-B135-C543-A76F-629D213C8BCC}" sibTransId="{8E53EDBD-96B3-0741-B478-522300AB43F3}"/>
    <dgm:cxn modelId="{90CCEA5F-37EF-9D48-83DF-AAC27089C8FD}" type="presOf" srcId="{4077F7CC-F9BE-9C46-A222-1A80B06DF820}" destId="{F000B0B7-6B2F-E048-B4AB-29A30597D6A3}" srcOrd="0" destOrd="0" presId="urn:microsoft.com/office/officeart/2005/8/layout/cycle5"/>
    <dgm:cxn modelId="{49E41BBF-2DA9-4F40-A8FD-4131BCC3DB2E}" type="presOf" srcId="{A7C8456C-E92E-6248-A062-F33608B5FD08}" destId="{8B0D09D8-DEA3-784F-9FFA-043D4F6BAA05}" srcOrd="0" destOrd="0" presId="urn:microsoft.com/office/officeart/2005/8/layout/cycle5"/>
    <dgm:cxn modelId="{2183567C-B74F-0846-9E1E-7501E7952BE8}" type="presOf" srcId="{8E53EDBD-96B3-0741-B478-522300AB43F3}" destId="{105B592E-F269-9B4C-A82D-96A1157B7EE2}" srcOrd="0" destOrd="0" presId="urn:microsoft.com/office/officeart/2005/8/layout/cycle5"/>
    <dgm:cxn modelId="{3CE6A10B-6624-0945-A919-3C08AE57776C}" type="presOf" srcId="{A99A476A-D609-B147-AF5F-C9E47DB0E72E}" destId="{A399C374-7AF7-ED4A-BF6F-803413A8DFB3}" srcOrd="0" destOrd="0" presId="urn:microsoft.com/office/officeart/2005/8/layout/cycle5"/>
    <dgm:cxn modelId="{1199A098-1DD3-9D46-8E0F-976D461F7275}" type="presOf" srcId="{C47C9B93-79D2-FC43-812F-A4B6D3A14FE4}" destId="{5CA30932-ECDE-1F4E-8667-D7588611A753}" srcOrd="0" destOrd="0" presId="urn:microsoft.com/office/officeart/2005/8/layout/cycle5"/>
    <dgm:cxn modelId="{68AEDFDC-1953-D04E-AA07-38763CB897A4}" type="presOf" srcId="{48E9F3CA-7C65-D04D-8902-7CB574BE2990}" destId="{3B318B41-BD9B-6F47-9817-A63DED9CE679}" srcOrd="0" destOrd="0" presId="urn:microsoft.com/office/officeart/2005/8/layout/cycle5"/>
    <dgm:cxn modelId="{F38AAE7F-73B2-A348-88B2-72FB28A7F37C}" type="presOf" srcId="{027624D6-398E-8742-AAA0-86CC78B5BC52}" destId="{1A32CE3E-9A87-9A49-AB52-B68475B4D40A}" srcOrd="0" destOrd="0" presId="urn:microsoft.com/office/officeart/2005/8/layout/cycle5"/>
    <dgm:cxn modelId="{AD0ABB6B-7675-7C42-A4FF-809EFF8E7CBE}" type="presOf" srcId="{C95E030D-E331-3F4D-87A4-4FF17CCFD473}" destId="{A310730C-80B5-C343-BD51-548B41CCE271}" srcOrd="0" destOrd="0" presId="urn:microsoft.com/office/officeart/2005/8/layout/cycle5"/>
    <dgm:cxn modelId="{7CFB2A0F-F9FA-594B-800B-0EA4935BBC13}" type="presOf" srcId="{2F802697-DFFE-7647-A91F-9EBD3E26B7CD}" destId="{A686E29B-48F5-1640-ABF8-45B8EB5508EB}" srcOrd="0" destOrd="0" presId="urn:microsoft.com/office/officeart/2005/8/layout/cycle5"/>
    <dgm:cxn modelId="{55307A56-52DE-FC4B-A587-C7749B296ABE}" type="presOf" srcId="{3ECA92D0-0C8A-C447-B18A-CED0C986F1AA}" destId="{A0187096-7EB5-C142-A8A3-A2F917D5EEAA}" srcOrd="0" destOrd="0" presId="urn:microsoft.com/office/officeart/2005/8/layout/cycle5"/>
    <dgm:cxn modelId="{C57A14F0-C8A9-9549-B358-E3A17E14E08E}" srcId="{A7C8456C-E92E-6248-A062-F33608B5FD08}" destId="{3104A517-7A59-2740-A9EA-1AC609072508}" srcOrd="2" destOrd="0" parTransId="{F8053A0B-438D-154F-98B9-C0211694A086}" sibTransId="{2F40F292-AAD9-734D-8991-3D49EFFC8E6B}"/>
    <dgm:cxn modelId="{5031C7BC-72CE-FD46-A0BC-3F4A2B45E804}" srcId="{A7C8456C-E92E-6248-A062-F33608B5FD08}" destId="{48E9F3CA-7C65-D04D-8902-7CB574BE2990}" srcOrd="5" destOrd="0" parTransId="{450CB79A-FA32-334C-B06E-97D09E9DB96A}" sibTransId="{3ECA92D0-0C8A-C447-B18A-CED0C986F1AA}"/>
    <dgm:cxn modelId="{AC1AC7F7-8EB5-C742-BBA5-6A6C512BCEA7}" srcId="{A7C8456C-E92E-6248-A062-F33608B5FD08}" destId="{0BCF608E-18DE-D649-98D2-95BA9BE4F65A}" srcOrd="6" destOrd="0" parTransId="{59EFDB92-304B-814C-8F01-D10261023F5A}" sibTransId="{C95E030D-E331-3F4D-87A4-4FF17CCFD473}"/>
    <dgm:cxn modelId="{7F849F47-5A4F-DD49-9B5A-94918D96CED8}" type="presOf" srcId="{081D6D2F-E467-8841-BEC2-460DD0C4A29E}" destId="{A349F0A4-C8CC-CE49-9199-D9D7C7DE8101}" srcOrd="0" destOrd="0" presId="urn:microsoft.com/office/officeart/2005/8/layout/cycle5"/>
    <dgm:cxn modelId="{A7E76793-8453-F749-8B23-16CCECBD1B87}" type="presOf" srcId="{3104A517-7A59-2740-A9EA-1AC609072508}" destId="{9B06AFCA-73E3-F34D-A14B-B9A649E1C491}" srcOrd="0" destOrd="0" presId="urn:microsoft.com/office/officeart/2005/8/layout/cycle5"/>
    <dgm:cxn modelId="{5D115024-9938-034A-A7CC-A48BF1C58F86}" srcId="{A7C8456C-E92E-6248-A062-F33608B5FD08}" destId="{027624D6-398E-8742-AAA0-86CC78B5BC52}" srcOrd="4" destOrd="0" parTransId="{87432516-B5F5-9E46-8D4F-0365D094C7D0}" sibTransId="{69D5CDE2-50FB-AE4E-838E-87B019AF9E81}"/>
    <dgm:cxn modelId="{3928896A-D9D8-2F41-85A8-04153F8F293F}" type="presOf" srcId="{0129073A-B1EC-3946-8680-8A8893D6AFA7}" destId="{8D46D1AE-5B2E-DF43-B051-30D08ED8818D}" srcOrd="0" destOrd="0" presId="urn:microsoft.com/office/officeart/2005/8/layout/cycle5"/>
    <dgm:cxn modelId="{2A0355CB-7759-BE40-9A90-0F5F1B8E3205}" type="presOf" srcId="{0BCF608E-18DE-D649-98D2-95BA9BE4F65A}" destId="{873ED9C9-DF3A-7243-A700-C2A97EE2ED9D}" srcOrd="0" destOrd="0" presId="urn:microsoft.com/office/officeart/2005/8/layout/cycle5"/>
    <dgm:cxn modelId="{3C20FA01-5391-234B-AEE2-1D1605B65306}" type="presOf" srcId="{F00700C6-AF05-0447-99DC-6081CDF5EE71}" destId="{109336B1-306D-A44C-B6D4-9304DDEDA71B}" srcOrd="0" destOrd="0" presId="urn:microsoft.com/office/officeart/2005/8/layout/cycle5"/>
    <dgm:cxn modelId="{0D0FD4E4-F908-3241-B631-761E0B1DFEC7}" srcId="{A7C8456C-E92E-6248-A062-F33608B5FD08}" destId="{C47C9B93-79D2-FC43-812F-A4B6D3A14FE4}" srcOrd="7" destOrd="0" parTransId="{20AAE6E0-EB1A-0849-AC5D-E8C3112ED3FC}" sibTransId="{0129073A-B1EC-3946-8680-8A8893D6AFA7}"/>
    <dgm:cxn modelId="{449B8B2F-A8DD-7849-9787-5DA5A4F5E58F}" srcId="{A7C8456C-E92E-6248-A062-F33608B5FD08}" destId="{B7F22D3C-A003-AD42-8465-EE2C986299AC}" srcOrd="0" destOrd="0" parTransId="{7036FE8B-4D83-D14B-94C1-B80CA26FBA14}" sibTransId="{F00700C6-AF05-0447-99DC-6081CDF5EE71}"/>
    <dgm:cxn modelId="{954F6E15-C9E2-814B-BF08-4BF67A519819}" type="presOf" srcId="{2F40F292-AAD9-734D-8991-3D49EFFC8E6B}" destId="{8150DAE8-8BA8-AE43-8A26-B2A953EE0398}" srcOrd="0" destOrd="0" presId="urn:microsoft.com/office/officeart/2005/8/layout/cycle5"/>
    <dgm:cxn modelId="{1272A110-0A07-2840-BEDD-164E8660BDDE}" type="presParOf" srcId="{8B0D09D8-DEA3-784F-9FFA-043D4F6BAA05}" destId="{0BF5E8CF-CF94-0B43-B7DD-7A94C505B820}" srcOrd="0" destOrd="0" presId="urn:microsoft.com/office/officeart/2005/8/layout/cycle5"/>
    <dgm:cxn modelId="{A391CC04-C609-BF42-887E-10B6355F43F8}" type="presParOf" srcId="{8B0D09D8-DEA3-784F-9FFA-043D4F6BAA05}" destId="{79057AD0-5349-F34B-A1A0-1F20BFD6107C}" srcOrd="1" destOrd="0" presId="urn:microsoft.com/office/officeart/2005/8/layout/cycle5"/>
    <dgm:cxn modelId="{588F7246-4C6D-4B44-A06B-30A7257CEE94}" type="presParOf" srcId="{8B0D09D8-DEA3-784F-9FFA-043D4F6BAA05}" destId="{109336B1-306D-A44C-B6D4-9304DDEDA71B}" srcOrd="2" destOrd="0" presId="urn:microsoft.com/office/officeart/2005/8/layout/cycle5"/>
    <dgm:cxn modelId="{C8159FB5-59BA-C443-9417-F5C7A1FCF247}" type="presParOf" srcId="{8B0D09D8-DEA3-784F-9FFA-043D4F6BAA05}" destId="{A349F0A4-C8CC-CE49-9199-D9D7C7DE8101}" srcOrd="3" destOrd="0" presId="urn:microsoft.com/office/officeart/2005/8/layout/cycle5"/>
    <dgm:cxn modelId="{BC8EF0E0-D65E-044B-9704-D6B1E2813D45}" type="presParOf" srcId="{8B0D09D8-DEA3-784F-9FFA-043D4F6BAA05}" destId="{6EC1C021-3147-EA49-A2F6-B49E0A8ED4BD}" srcOrd="4" destOrd="0" presId="urn:microsoft.com/office/officeart/2005/8/layout/cycle5"/>
    <dgm:cxn modelId="{0164ECB5-9A75-AE49-94D9-A95B309C19DD}" type="presParOf" srcId="{8B0D09D8-DEA3-784F-9FFA-043D4F6BAA05}" destId="{105B592E-F269-9B4C-A82D-96A1157B7EE2}" srcOrd="5" destOrd="0" presId="urn:microsoft.com/office/officeart/2005/8/layout/cycle5"/>
    <dgm:cxn modelId="{19E4248D-FE55-B943-8966-A4301A26853A}" type="presParOf" srcId="{8B0D09D8-DEA3-784F-9FFA-043D4F6BAA05}" destId="{9B06AFCA-73E3-F34D-A14B-B9A649E1C491}" srcOrd="6" destOrd="0" presId="urn:microsoft.com/office/officeart/2005/8/layout/cycle5"/>
    <dgm:cxn modelId="{C1F6BE3B-B852-FC4B-8FC4-AB250B8D655F}" type="presParOf" srcId="{8B0D09D8-DEA3-784F-9FFA-043D4F6BAA05}" destId="{643EA27A-5C16-4042-8C69-E8229C504851}" srcOrd="7" destOrd="0" presId="urn:microsoft.com/office/officeart/2005/8/layout/cycle5"/>
    <dgm:cxn modelId="{1500DEF1-1A3F-E548-91EB-49A16A7DAB92}" type="presParOf" srcId="{8B0D09D8-DEA3-784F-9FFA-043D4F6BAA05}" destId="{8150DAE8-8BA8-AE43-8A26-B2A953EE0398}" srcOrd="8" destOrd="0" presId="urn:microsoft.com/office/officeart/2005/8/layout/cycle5"/>
    <dgm:cxn modelId="{33843702-B2CB-6549-994E-E193B817A717}" type="presParOf" srcId="{8B0D09D8-DEA3-784F-9FFA-043D4F6BAA05}" destId="{F000B0B7-6B2F-E048-B4AB-29A30597D6A3}" srcOrd="9" destOrd="0" presId="urn:microsoft.com/office/officeart/2005/8/layout/cycle5"/>
    <dgm:cxn modelId="{BC7DB4D5-D4BF-CE41-97BA-7980C03A1B42}" type="presParOf" srcId="{8B0D09D8-DEA3-784F-9FFA-043D4F6BAA05}" destId="{E5FE9837-B1FF-AF4F-849E-ECA2E31DA26C}" srcOrd="10" destOrd="0" presId="urn:microsoft.com/office/officeart/2005/8/layout/cycle5"/>
    <dgm:cxn modelId="{325338F9-1375-CF4B-8602-B048C73D9114}" type="presParOf" srcId="{8B0D09D8-DEA3-784F-9FFA-043D4F6BAA05}" destId="{A686E29B-48F5-1640-ABF8-45B8EB5508EB}" srcOrd="11" destOrd="0" presId="urn:microsoft.com/office/officeart/2005/8/layout/cycle5"/>
    <dgm:cxn modelId="{12ECC8D5-DD61-F24C-80E5-1B207A977C76}" type="presParOf" srcId="{8B0D09D8-DEA3-784F-9FFA-043D4F6BAA05}" destId="{1A32CE3E-9A87-9A49-AB52-B68475B4D40A}" srcOrd="12" destOrd="0" presId="urn:microsoft.com/office/officeart/2005/8/layout/cycle5"/>
    <dgm:cxn modelId="{FC5E4670-F642-9E4F-A580-148E361B0511}" type="presParOf" srcId="{8B0D09D8-DEA3-784F-9FFA-043D4F6BAA05}" destId="{0E512396-1D70-7D44-A661-89F47AB24997}" srcOrd="13" destOrd="0" presId="urn:microsoft.com/office/officeart/2005/8/layout/cycle5"/>
    <dgm:cxn modelId="{F9D5376A-BD62-364A-96B3-9A4A5824C298}" type="presParOf" srcId="{8B0D09D8-DEA3-784F-9FFA-043D4F6BAA05}" destId="{721398DB-58DF-BE4A-A873-36C3BE3B8C95}" srcOrd="14" destOrd="0" presId="urn:microsoft.com/office/officeart/2005/8/layout/cycle5"/>
    <dgm:cxn modelId="{938AC800-BFBE-804C-9BF7-41F7136370FB}" type="presParOf" srcId="{8B0D09D8-DEA3-784F-9FFA-043D4F6BAA05}" destId="{3B318B41-BD9B-6F47-9817-A63DED9CE679}" srcOrd="15" destOrd="0" presId="urn:microsoft.com/office/officeart/2005/8/layout/cycle5"/>
    <dgm:cxn modelId="{28BEC1D9-6506-BC4B-8B14-E13FFBA46825}" type="presParOf" srcId="{8B0D09D8-DEA3-784F-9FFA-043D4F6BAA05}" destId="{D045FA12-B571-2C4B-8B7B-C1CDF2604B55}" srcOrd="16" destOrd="0" presId="urn:microsoft.com/office/officeart/2005/8/layout/cycle5"/>
    <dgm:cxn modelId="{E65FF527-F677-6943-BA28-3A6DB52A6A5C}" type="presParOf" srcId="{8B0D09D8-DEA3-784F-9FFA-043D4F6BAA05}" destId="{A0187096-7EB5-C142-A8A3-A2F917D5EEAA}" srcOrd="17" destOrd="0" presId="urn:microsoft.com/office/officeart/2005/8/layout/cycle5"/>
    <dgm:cxn modelId="{C04474E7-1B4B-4A4C-A1C3-65FDA5170F56}" type="presParOf" srcId="{8B0D09D8-DEA3-784F-9FFA-043D4F6BAA05}" destId="{873ED9C9-DF3A-7243-A700-C2A97EE2ED9D}" srcOrd="18" destOrd="0" presId="urn:microsoft.com/office/officeart/2005/8/layout/cycle5"/>
    <dgm:cxn modelId="{82AE2168-DD74-5249-ADC2-697F186C5732}" type="presParOf" srcId="{8B0D09D8-DEA3-784F-9FFA-043D4F6BAA05}" destId="{2E7761BF-AE7F-BB47-8F90-FD40A86C8D1E}" srcOrd="19" destOrd="0" presId="urn:microsoft.com/office/officeart/2005/8/layout/cycle5"/>
    <dgm:cxn modelId="{F7FCEDE1-7B60-7844-8A59-81F904254C1E}" type="presParOf" srcId="{8B0D09D8-DEA3-784F-9FFA-043D4F6BAA05}" destId="{A310730C-80B5-C343-BD51-548B41CCE271}" srcOrd="20" destOrd="0" presId="urn:microsoft.com/office/officeart/2005/8/layout/cycle5"/>
    <dgm:cxn modelId="{18E404DD-78C8-0E42-A83B-CCCB7D57EAC4}" type="presParOf" srcId="{8B0D09D8-DEA3-784F-9FFA-043D4F6BAA05}" destId="{5CA30932-ECDE-1F4E-8667-D7588611A753}" srcOrd="21" destOrd="0" presId="urn:microsoft.com/office/officeart/2005/8/layout/cycle5"/>
    <dgm:cxn modelId="{8FB74FD9-72E9-BC42-A201-444330361A86}" type="presParOf" srcId="{8B0D09D8-DEA3-784F-9FFA-043D4F6BAA05}" destId="{C53D5023-BF00-654A-AA54-35B4B6A40A71}" srcOrd="22" destOrd="0" presId="urn:microsoft.com/office/officeart/2005/8/layout/cycle5"/>
    <dgm:cxn modelId="{6CEF95B1-8DD5-7A4C-AA84-B68EFEC6DE41}" type="presParOf" srcId="{8B0D09D8-DEA3-784F-9FFA-043D4F6BAA05}" destId="{8D46D1AE-5B2E-DF43-B051-30D08ED8818D}" srcOrd="23" destOrd="0" presId="urn:microsoft.com/office/officeart/2005/8/layout/cycle5"/>
    <dgm:cxn modelId="{FAFC5B91-5E9B-F546-8A19-ACC19EA7079B}" type="presParOf" srcId="{8B0D09D8-DEA3-784F-9FFA-043D4F6BAA05}" destId="{A3CFE6A7-C582-9947-936F-8888CD41E504}" srcOrd="24" destOrd="0" presId="urn:microsoft.com/office/officeart/2005/8/layout/cycle5"/>
    <dgm:cxn modelId="{DCB868D8-DB84-1C4F-8EED-10A793A3F954}" type="presParOf" srcId="{8B0D09D8-DEA3-784F-9FFA-043D4F6BAA05}" destId="{C87AB497-08A0-8D45-A129-53A149AFB4E0}" srcOrd="25" destOrd="0" presId="urn:microsoft.com/office/officeart/2005/8/layout/cycle5"/>
    <dgm:cxn modelId="{2AEAEA1F-1822-5E4D-A569-F90C2AA63BB4}" type="presParOf" srcId="{8B0D09D8-DEA3-784F-9FFA-043D4F6BAA05}" destId="{A399C374-7AF7-ED4A-BF6F-803413A8DFB3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D4839-0404-5144-856F-465AF3FD632E}" type="doc">
      <dgm:prSet loTypeId="urn:microsoft.com/office/officeart/2005/8/layout/cycle8" loCatId="" qsTypeId="urn:microsoft.com/office/officeart/2005/8/quickstyle/3d4" qsCatId="3D" csTypeId="urn:microsoft.com/office/officeart/2005/8/colors/accent1_2" csCatId="accent1" phldr="1"/>
      <dgm:spPr/>
    </dgm:pt>
    <dgm:pt modelId="{CA5250A1-D95D-B247-8560-9D977F20E90D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Характеристика необхідних для цього </a:t>
          </a:r>
          <a:r>
            <a:rPr lang="ru-RU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змін</a:t>
          </a:r>
          <a:r>
            <a:rPr lang="ru-RU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управління </a:t>
          </a:r>
          <a:endParaRPr lang="ru-RU" sz="2000" dirty="0">
            <a:solidFill>
              <a:schemeClr val="tx1"/>
            </a:solidFill>
          </a:endParaRPr>
        </a:p>
      </dgm:t>
    </dgm:pt>
    <dgm:pt modelId="{22FA08FD-B0AB-FF49-88B1-24075721EBDB}" type="parTrans" cxnId="{7FDB1649-A2F9-954C-ABE7-8089DA80FEAE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7705C489-4F32-FD4B-A7F3-94D9760028E4}" type="sibTrans" cxnId="{7FDB1649-A2F9-954C-ABE7-8089DA80FEAE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7CE8DE5F-F021-3B4F-A3EA-9C1A50292C5A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Червоні</a:t>
          </a:r>
          <a:r>
            <a: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лінії</a:t>
          </a:r>
          <a:r>
            <a: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ru-RU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яких</a:t>
          </a:r>
          <a:r>
            <a: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не </a:t>
          </a:r>
          <a:r>
            <a:rPr lang="ru-RU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можна</a:t>
          </a:r>
          <a:r>
            <a: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перетинати</a:t>
          </a:r>
          <a:endParaRPr lang="ru-RU" sz="2000" dirty="0">
            <a:solidFill>
              <a:schemeClr val="tx1"/>
            </a:solidFill>
          </a:endParaRPr>
        </a:p>
      </dgm:t>
    </dgm:pt>
    <dgm:pt modelId="{222C0C7E-4291-8348-A059-190E309BA600}" type="parTrans" cxnId="{3951D405-1570-2046-A668-7D529F1CECF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71C1D24-67A6-5E48-842F-D8D2124E24DC}" type="sibTrans" cxnId="{3951D405-1570-2046-A668-7D529F1CECF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92DFC4AE-4A06-254C-86CA-C28B1C17499A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Ø"/>
          </a:pPr>
          <a:r>
            <a:rPr lang="ru-RU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Б</a:t>
          </a:r>
          <a:r>
            <a:rPr lang="en-US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ачення українського життя </a:t>
          </a:r>
          <a:r>
            <a:rPr lang="ru-RU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 2030 році</a:t>
          </a:r>
          <a:r>
            <a:rPr lang="en-US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dirty="0">
            <a:solidFill>
              <a:schemeClr val="tx1"/>
            </a:solidFill>
          </a:endParaRPr>
        </a:p>
      </dgm:t>
    </dgm:pt>
    <dgm:pt modelId="{AC3682C2-1D01-2E4D-84C2-782A68B00C39}" type="parTrans" cxnId="{51C6C06B-2E62-7E44-9667-8E6D64FEFC3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F1EFDC98-24CD-2B43-8A40-33DF893F1C32}" type="sibTrans" cxnId="{51C6C06B-2E62-7E44-9667-8E6D64FEFC3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EBF69354-AE35-4A43-8003-8C21FC6F2B73}" type="pres">
      <dgm:prSet presAssocID="{A77D4839-0404-5144-856F-465AF3FD632E}" presName="compositeShape" presStyleCnt="0">
        <dgm:presLayoutVars>
          <dgm:chMax val="7"/>
          <dgm:dir/>
          <dgm:resizeHandles val="exact"/>
        </dgm:presLayoutVars>
      </dgm:prSet>
      <dgm:spPr/>
    </dgm:pt>
    <dgm:pt modelId="{A5228861-B44C-2540-8997-9A389F3AA0A2}" type="pres">
      <dgm:prSet presAssocID="{A77D4839-0404-5144-856F-465AF3FD632E}" presName="wedge1" presStyleLbl="node1" presStyleIdx="0" presStyleCnt="3"/>
      <dgm:spPr/>
      <dgm:t>
        <a:bodyPr/>
        <a:lstStyle/>
        <a:p>
          <a:endParaRPr lang="ru-RU"/>
        </a:p>
      </dgm:t>
    </dgm:pt>
    <dgm:pt modelId="{8F6E9689-4AAE-2245-84CE-86AF9EA84FE6}" type="pres">
      <dgm:prSet presAssocID="{A77D4839-0404-5144-856F-465AF3FD632E}" presName="dummy1a" presStyleCnt="0"/>
      <dgm:spPr/>
    </dgm:pt>
    <dgm:pt modelId="{51F9CD0C-E04E-044D-9A71-6DF3291FA1D9}" type="pres">
      <dgm:prSet presAssocID="{A77D4839-0404-5144-856F-465AF3FD632E}" presName="dummy1b" presStyleCnt="0"/>
      <dgm:spPr/>
    </dgm:pt>
    <dgm:pt modelId="{C6E32BE5-0D42-CB4D-9D15-482929056A0C}" type="pres">
      <dgm:prSet presAssocID="{A77D4839-0404-5144-856F-465AF3FD632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D4518-DBB8-B543-BD6E-BE3E406416B9}" type="pres">
      <dgm:prSet presAssocID="{A77D4839-0404-5144-856F-465AF3FD632E}" presName="wedge2" presStyleLbl="node1" presStyleIdx="1" presStyleCnt="3"/>
      <dgm:spPr/>
      <dgm:t>
        <a:bodyPr/>
        <a:lstStyle/>
        <a:p>
          <a:endParaRPr lang="ru-RU"/>
        </a:p>
      </dgm:t>
    </dgm:pt>
    <dgm:pt modelId="{FD07B1EA-B804-1F49-8895-C1500E3CCD7C}" type="pres">
      <dgm:prSet presAssocID="{A77D4839-0404-5144-856F-465AF3FD632E}" presName="dummy2a" presStyleCnt="0"/>
      <dgm:spPr/>
    </dgm:pt>
    <dgm:pt modelId="{28F5B282-B4AD-7F4E-A34E-95FC89BBA372}" type="pres">
      <dgm:prSet presAssocID="{A77D4839-0404-5144-856F-465AF3FD632E}" presName="dummy2b" presStyleCnt="0"/>
      <dgm:spPr/>
    </dgm:pt>
    <dgm:pt modelId="{47D8FF1E-9A05-5546-B2FC-CB262938A1ED}" type="pres">
      <dgm:prSet presAssocID="{A77D4839-0404-5144-856F-465AF3FD632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26571-E70B-AF4B-8963-407EE90FEC47}" type="pres">
      <dgm:prSet presAssocID="{A77D4839-0404-5144-856F-465AF3FD632E}" presName="wedge3" presStyleLbl="node1" presStyleIdx="2" presStyleCnt="3"/>
      <dgm:spPr/>
      <dgm:t>
        <a:bodyPr/>
        <a:lstStyle/>
        <a:p>
          <a:endParaRPr lang="ru-RU"/>
        </a:p>
      </dgm:t>
    </dgm:pt>
    <dgm:pt modelId="{2B9C3440-0F3A-344E-B7E5-080B396B4E03}" type="pres">
      <dgm:prSet presAssocID="{A77D4839-0404-5144-856F-465AF3FD632E}" presName="dummy3a" presStyleCnt="0"/>
      <dgm:spPr/>
    </dgm:pt>
    <dgm:pt modelId="{0486DE38-B4CC-E346-9073-C5F665AEEFCB}" type="pres">
      <dgm:prSet presAssocID="{A77D4839-0404-5144-856F-465AF3FD632E}" presName="dummy3b" presStyleCnt="0"/>
      <dgm:spPr/>
    </dgm:pt>
    <dgm:pt modelId="{9F05C37B-7960-B846-8292-28260866ABFD}" type="pres">
      <dgm:prSet presAssocID="{A77D4839-0404-5144-856F-465AF3FD632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E6CA9E-AE43-1F4C-8D87-B804CF982230}" type="pres">
      <dgm:prSet presAssocID="{7705C489-4F32-FD4B-A7F3-94D9760028E4}" presName="arrowWedge1" presStyleLbl="fgSibTrans2D1" presStyleIdx="0" presStyleCnt="3"/>
      <dgm:spPr/>
    </dgm:pt>
    <dgm:pt modelId="{3C6905C2-D43F-134C-9F80-CBAE3F7F77AF}" type="pres">
      <dgm:prSet presAssocID="{671C1D24-67A6-5E48-842F-D8D2124E24DC}" presName="arrowWedge2" presStyleLbl="fgSibTrans2D1" presStyleIdx="1" presStyleCnt="3"/>
      <dgm:spPr/>
    </dgm:pt>
    <dgm:pt modelId="{09952387-EF77-7548-8931-54C2722AC8DE}" type="pres">
      <dgm:prSet presAssocID="{F1EFDC98-24CD-2B43-8A40-33DF893F1C32}" presName="arrowWedge3" presStyleLbl="fgSibTrans2D1" presStyleIdx="2" presStyleCnt="3"/>
      <dgm:spPr/>
    </dgm:pt>
  </dgm:ptLst>
  <dgm:cxnLst>
    <dgm:cxn modelId="{CF54F835-F225-AA41-ACBE-5214A037E3B7}" type="presOf" srcId="{92DFC4AE-4A06-254C-86CA-C28B1C17499A}" destId="{46D26571-E70B-AF4B-8963-407EE90FEC47}" srcOrd="0" destOrd="0" presId="urn:microsoft.com/office/officeart/2005/8/layout/cycle8"/>
    <dgm:cxn modelId="{3951D405-1570-2046-A668-7D529F1CECFC}" srcId="{A77D4839-0404-5144-856F-465AF3FD632E}" destId="{7CE8DE5F-F021-3B4F-A3EA-9C1A50292C5A}" srcOrd="1" destOrd="0" parTransId="{222C0C7E-4291-8348-A059-190E309BA600}" sibTransId="{671C1D24-67A6-5E48-842F-D8D2124E24DC}"/>
    <dgm:cxn modelId="{7FDB1649-A2F9-954C-ABE7-8089DA80FEAE}" srcId="{A77D4839-0404-5144-856F-465AF3FD632E}" destId="{CA5250A1-D95D-B247-8560-9D977F20E90D}" srcOrd="0" destOrd="0" parTransId="{22FA08FD-B0AB-FF49-88B1-24075721EBDB}" sibTransId="{7705C489-4F32-FD4B-A7F3-94D9760028E4}"/>
    <dgm:cxn modelId="{3DEAEF5F-229E-5E4E-9BD0-9801E66C5911}" type="presOf" srcId="{A77D4839-0404-5144-856F-465AF3FD632E}" destId="{EBF69354-AE35-4A43-8003-8C21FC6F2B73}" srcOrd="0" destOrd="0" presId="urn:microsoft.com/office/officeart/2005/8/layout/cycle8"/>
    <dgm:cxn modelId="{518DC012-D315-4346-A4B8-A919E827A315}" type="presOf" srcId="{7CE8DE5F-F021-3B4F-A3EA-9C1A50292C5A}" destId="{A10D4518-DBB8-B543-BD6E-BE3E406416B9}" srcOrd="0" destOrd="0" presId="urn:microsoft.com/office/officeart/2005/8/layout/cycle8"/>
    <dgm:cxn modelId="{EED1DB6F-D04C-4E42-9B18-2CBD77837A4F}" type="presOf" srcId="{CA5250A1-D95D-B247-8560-9D977F20E90D}" destId="{C6E32BE5-0D42-CB4D-9D15-482929056A0C}" srcOrd="1" destOrd="0" presId="urn:microsoft.com/office/officeart/2005/8/layout/cycle8"/>
    <dgm:cxn modelId="{21AD3BC5-D215-BC49-B243-DAF905A5AC69}" type="presOf" srcId="{92DFC4AE-4A06-254C-86CA-C28B1C17499A}" destId="{9F05C37B-7960-B846-8292-28260866ABFD}" srcOrd="1" destOrd="0" presId="urn:microsoft.com/office/officeart/2005/8/layout/cycle8"/>
    <dgm:cxn modelId="{51C6C06B-2E62-7E44-9667-8E6D64FEFC30}" srcId="{A77D4839-0404-5144-856F-465AF3FD632E}" destId="{92DFC4AE-4A06-254C-86CA-C28B1C17499A}" srcOrd="2" destOrd="0" parTransId="{AC3682C2-1D01-2E4D-84C2-782A68B00C39}" sibTransId="{F1EFDC98-24CD-2B43-8A40-33DF893F1C32}"/>
    <dgm:cxn modelId="{959CFDA8-B035-3148-8839-F9410895C9A2}" type="presOf" srcId="{CA5250A1-D95D-B247-8560-9D977F20E90D}" destId="{A5228861-B44C-2540-8997-9A389F3AA0A2}" srcOrd="0" destOrd="0" presId="urn:microsoft.com/office/officeart/2005/8/layout/cycle8"/>
    <dgm:cxn modelId="{B22AD8DF-B566-6148-9AA9-F6423BE176C0}" type="presOf" srcId="{7CE8DE5F-F021-3B4F-A3EA-9C1A50292C5A}" destId="{47D8FF1E-9A05-5546-B2FC-CB262938A1ED}" srcOrd="1" destOrd="0" presId="urn:microsoft.com/office/officeart/2005/8/layout/cycle8"/>
    <dgm:cxn modelId="{208618C8-C802-8742-94BB-0B134169AE22}" type="presParOf" srcId="{EBF69354-AE35-4A43-8003-8C21FC6F2B73}" destId="{A5228861-B44C-2540-8997-9A389F3AA0A2}" srcOrd="0" destOrd="0" presId="urn:microsoft.com/office/officeart/2005/8/layout/cycle8"/>
    <dgm:cxn modelId="{E34486D7-C6A8-5343-9D86-6693DC3C7176}" type="presParOf" srcId="{EBF69354-AE35-4A43-8003-8C21FC6F2B73}" destId="{8F6E9689-4AAE-2245-84CE-86AF9EA84FE6}" srcOrd="1" destOrd="0" presId="urn:microsoft.com/office/officeart/2005/8/layout/cycle8"/>
    <dgm:cxn modelId="{97825B2F-7A47-0E4D-B4C5-A4DF30C10AD7}" type="presParOf" srcId="{EBF69354-AE35-4A43-8003-8C21FC6F2B73}" destId="{51F9CD0C-E04E-044D-9A71-6DF3291FA1D9}" srcOrd="2" destOrd="0" presId="urn:microsoft.com/office/officeart/2005/8/layout/cycle8"/>
    <dgm:cxn modelId="{8F155386-C83A-1445-B27A-B04EDF11B596}" type="presParOf" srcId="{EBF69354-AE35-4A43-8003-8C21FC6F2B73}" destId="{C6E32BE5-0D42-CB4D-9D15-482929056A0C}" srcOrd="3" destOrd="0" presId="urn:microsoft.com/office/officeart/2005/8/layout/cycle8"/>
    <dgm:cxn modelId="{B6B62968-DDCB-1242-9ECD-43395F19AF70}" type="presParOf" srcId="{EBF69354-AE35-4A43-8003-8C21FC6F2B73}" destId="{A10D4518-DBB8-B543-BD6E-BE3E406416B9}" srcOrd="4" destOrd="0" presId="urn:microsoft.com/office/officeart/2005/8/layout/cycle8"/>
    <dgm:cxn modelId="{DFA9DC20-A23B-1B49-9A2B-CF6D066EB60E}" type="presParOf" srcId="{EBF69354-AE35-4A43-8003-8C21FC6F2B73}" destId="{FD07B1EA-B804-1F49-8895-C1500E3CCD7C}" srcOrd="5" destOrd="0" presId="urn:microsoft.com/office/officeart/2005/8/layout/cycle8"/>
    <dgm:cxn modelId="{E6B30F75-BE7F-6F49-9C51-3E6C69075BA2}" type="presParOf" srcId="{EBF69354-AE35-4A43-8003-8C21FC6F2B73}" destId="{28F5B282-B4AD-7F4E-A34E-95FC89BBA372}" srcOrd="6" destOrd="0" presId="urn:microsoft.com/office/officeart/2005/8/layout/cycle8"/>
    <dgm:cxn modelId="{A07535B3-525F-4745-B7FA-E0E016F35BE9}" type="presParOf" srcId="{EBF69354-AE35-4A43-8003-8C21FC6F2B73}" destId="{47D8FF1E-9A05-5546-B2FC-CB262938A1ED}" srcOrd="7" destOrd="0" presId="urn:microsoft.com/office/officeart/2005/8/layout/cycle8"/>
    <dgm:cxn modelId="{6224B787-9A6E-9044-9CD6-BB4CF603B27D}" type="presParOf" srcId="{EBF69354-AE35-4A43-8003-8C21FC6F2B73}" destId="{46D26571-E70B-AF4B-8963-407EE90FEC47}" srcOrd="8" destOrd="0" presId="urn:microsoft.com/office/officeart/2005/8/layout/cycle8"/>
    <dgm:cxn modelId="{FC4FDEC0-4BF7-474A-9E0C-FBE980DB0ED1}" type="presParOf" srcId="{EBF69354-AE35-4A43-8003-8C21FC6F2B73}" destId="{2B9C3440-0F3A-344E-B7E5-080B396B4E03}" srcOrd="9" destOrd="0" presId="urn:microsoft.com/office/officeart/2005/8/layout/cycle8"/>
    <dgm:cxn modelId="{F3C10E93-A666-6043-ACC9-E1256073F178}" type="presParOf" srcId="{EBF69354-AE35-4A43-8003-8C21FC6F2B73}" destId="{0486DE38-B4CC-E346-9073-C5F665AEEFCB}" srcOrd="10" destOrd="0" presId="urn:microsoft.com/office/officeart/2005/8/layout/cycle8"/>
    <dgm:cxn modelId="{6C670BEF-2AE4-9046-A7BC-0A66EA900924}" type="presParOf" srcId="{EBF69354-AE35-4A43-8003-8C21FC6F2B73}" destId="{9F05C37B-7960-B846-8292-28260866ABFD}" srcOrd="11" destOrd="0" presId="urn:microsoft.com/office/officeart/2005/8/layout/cycle8"/>
    <dgm:cxn modelId="{4EFC63DC-70A5-774D-979F-43E7FDE1C50D}" type="presParOf" srcId="{EBF69354-AE35-4A43-8003-8C21FC6F2B73}" destId="{D3E6CA9E-AE43-1F4C-8D87-B804CF982230}" srcOrd="12" destOrd="0" presId="urn:microsoft.com/office/officeart/2005/8/layout/cycle8"/>
    <dgm:cxn modelId="{1CEEC3E2-E38D-A946-A269-D1B801C1DFA1}" type="presParOf" srcId="{EBF69354-AE35-4A43-8003-8C21FC6F2B73}" destId="{3C6905C2-D43F-134C-9F80-CBAE3F7F77AF}" srcOrd="13" destOrd="0" presId="urn:microsoft.com/office/officeart/2005/8/layout/cycle8"/>
    <dgm:cxn modelId="{0B7C9D43-849B-A947-ACBF-703835E59FB2}" type="presParOf" srcId="{EBF69354-AE35-4A43-8003-8C21FC6F2B73}" destId="{09952387-EF77-7548-8931-54C2722AC8D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272CA-5B20-FB43-80BB-8F807410A16F}">
      <dsp:nvSpPr>
        <dsp:cNvPr id="0" name=""/>
        <dsp:cNvSpPr/>
      </dsp:nvSpPr>
      <dsp:spPr>
        <a:xfrm>
          <a:off x="-73701" y="0"/>
          <a:ext cx="8629807" cy="56907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>
              <a:solidFill>
                <a:schemeClr val="tx1"/>
              </a:solidFill>
            </a:rPr>
            <a:t>Н</a:t>
          </a:r>
          <a:r>
            <a:rPr lang="en-US" sz="1800" b="0" kern="1200" dirty="0" err="1">
              <a:solidFill>
                <a:schemeClr val="tx1"/>
              </a:solidFill>
            </a:rPr>
            <a:t>аціональна</a:t>
          </a:r>
          <a:r>
            <a:rPr lang="en-US" sz="1800" b="0" kern="1200" dirty="0">
              <a:solidFill>
                <a:schemeClr val="tx1"/>
              </a:solidFill>
            </a:rPr>
            <a:t> </a:t>
          </a:r>
          <a:r>
            <a:rPr lang="en-US" sz="1800" b="0" kern="1200" dirty="0" err="1">
              <a:solidFill>
                <a:schemeClr val="tx1"/>
              </a:solidFill>
            </a:rPr>
            <a:t>безпека</a:t>
          </a:r>
          <a:endParaRPr lang="ru-RU" sz="1800" b="0" kern="1200" dirty="0">
            <a:solidFill>
              <a:schemeClr val="tx1"/>
            </a:solidFill>
          </a:endParaRPr>
        </a:p>
      </dsp:txBody>
      <dsp:txXfrm>
        <a:off x="2623113" y="284539"/>
        <a:ext cx="3236177" cy="569079"/>
      </dsp:txXfrm>
    </dsp:sp>
    <dsp:sp modelId="{8AC5E1FF-8349-3847-8F19-3B5AFD84944C}">
      <dsp:nvSpPr>
        <dsp:cNvPr id="0" name=""/>
        <dsp:cNvSpPr/>
      </dsp:nvSpPr>
      <dsp:spPr>
        <a:xfrm>
          <a:off x="1184252" y="796153"/>
          <a:ext cx="6343860" cy="4837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schemeClr val="tx1"/>
              </a:solidFill>
            </a:rPr>
            <a:t>Економіка</a:t>
          </a:r>
          <a:endParaRPr lang="ru-RU" sz="1800" b="0" kern="1200" dirty="0">
            <a:solidFill>
              <a:schemeClr val="tx1"/>
            </a:solidFill>
          </a:endParaRPr>
        </a:p>
      </dsp:txBody>
      <dsp:txXfrm>
        <a:off x="2988287" y="1074291"/>
        <a:ext cx="2735789" cy="556275"/>
      </dsp:txXfrm>
    </dsp:sp>
    <dsp:sp modelId="{73E854E5-3EE2-F942-8C36-A7181EBE4AB1}">
      <dsp:nvSpPr>
        <dsp:cNvPr id="0" name=""/>
        <dsp:cNvSpPr/>
      </dsp:nvSpPr>
      <dsp:spPr>
        <a:xfrm>
          <a:off x="1644162" y="1707238"/>
          <a:ext cx="5194080" cy="39835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Д</a:t>
          </a:r>
          <a:r>
            <a:rPr lang="en-US" sz="1800" kern="1200" dirty="0" err="1">
              <a:solidFill>
                <a:schemeClr val="tx1"/>
              </a:solidFill>
            </a:rPr>
            <a:t>овкілля</a:t>
          </a:r>
          <a:r>
            <a:rPr lang="en-US" sz="1800" kern="1200" dirty="0">
              <a:solidFill>
                <a:schemeClr val="tx1"/>
              </a:solidFill>
            </a:rPr>
            <a:t>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897234" y="1982104"/>
        <a:ext cx="2687936" cy="549730"/>
      </dsp:txXfrm>
    </dsp:sp>
    <dsp:sp modelId="{E0CF87F5-1C4D-E149-A4BC-1296A514E1F4}">
      <dsp:nvSpPr>
        <dsp:cNvPr id="0" name=""/>
        <dsp:cNvSpPr/>
      </dsp:nvSpPr>
      <dsp:spPr>
        <a:xfrm>
          <a:off x="2131092" y="2560858"/>
          <a:ext cx="4220220" cy="31299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С</a:t>
          </a:r>
          <a:r>
            <a:rPr lang="en-US" sz="1800" kern="1200" dirty="0" err="1">
              <a:solidFill>
                <a:schemeClr val="tx1"/>
              </a:solidFill>
            </a:rPr>
            <a:t>оціальне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середовище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101743" y="2842552"/>
        <a:ext cx="2278918" cy="563388"/>
      </dsp:txXfrm>
    </dsp:sp>
    <dsp:sp modelId="{DCFCE83E-0B7C-BF4A-A92A-3DCF70A57D0F}">
      <dsp:nvSpPr>
        <dsp:cNvPr id="0" name=""/>
        <dsp:cNvSpPr/>
      </dsp:nvSpPr>
      <dsp:spPr>
        <a:xfrm>
          <a:off x="2905401" y="3431823"/>
          <a:ext cx="2671601" cy="22416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schemeClr val="tx1"/>
              </a:solidFill>
            </a:rPr>
            <a:t>Якість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життя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96648" y="3992229"/>
        <a:ext cx="1889107" cy="1120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2DD53-D1C2-F34C-93A2-B87F8EC6CB09}">
      <dsp:nvSpPr>
        <dsp:cNvPr id="0" name=""/>
        <dsp:cNvSpPr/>
      </dsp:nvSpPr>
      <dsp:spPr>
        <a:xfrm>
          <a:off x="462915" y="35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Геополітичне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становище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62915" y="3571"/>
        <a:ext cx="2282428" cy="1369456"/>
      </dsp:txXfrm>
    </dsp:sp>
    <dsp:sp modelId="{223AF433-6FB8-0B49-A9EE-0AACA15D0C00}">
      <dsp:nvSpPr>
        <dsp:cNvPr id="0" name=""/>
        <dsp:cNvSpPr/>
      </dsp:nvSpPr>
      <dsp:spPr>
        <a:xfrm>
          <a:off x="2973585" y="35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Суспільний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договір</a:t>
          </a:r>
          <a:endParaRPr lang="ru-RU" sz="21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973585" y="3571"/>
        <a:ext cx="2282428" cy="1369456"/>
      </dsp:txXfrm>
    </dsp:sp>
    <dsp:sp modelId="{6FD66ED5-9F15-804E-9E3B-F1A9B5F844A9}">
      <dsp:nvSpPr>
        <dsp:cNvPr id="0" name=""/>
        <dsp:cNvSpPr/>
      </dsp:nvSpPr>
      <dsp:spPr>
        <a:xfrm>
          <a:off x="5484256" y="35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Система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управління</a:t>
          </a:r>
          <a:endParaRPr lang="ru-RU" sz="21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84256" y="3571"/>
        <a:ext cx="2282428" cy="1369456"/>
      </dsp:txXfrm>
    </dsp:sp>
    <dsp:sp modelId="{2DDDB8C0-7D95-7541-91BB-425C2EDA11C2}">
      <dsp:nvSpPr>
        <dsp:cNvPr id="0" name=""/>
        <dsp:cNvSpPr/>
      </dsp:nvSpPr>
      <dsp:spPr>
        <a:xfrm>
          <a:off x="462915" y="16012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Соціо-психологічні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настрої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населення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62915" y="1601271"/>
        <a:ext cx="2282428" cy="1369456"/>
      </dsp:txXfrm>
    </dsp:sp>
    <dsp:sp modelId="{8711BD41-28F1-614A-8597-788FC4A8C1D5}">
      <dsp:nvSpPr>
        <dsp:cNvPr id="0" name=""/>
        <dsp:cNvSpPr/>
      </dsp:nvSpPr>
      <dsp:spPr>
        <a:xfrm>
          <a:off x="2973585" y="16012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en-US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труктур</a:t>
          </a:r>
          <a:r>
            <a:rPr lang="en-US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а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економіки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973585" y="1601271"/>
        <a:ext cx="2282428" cy="1369456"/>
      </dsp:txXfrm>
    </dsp:sp>
    <dsp:sp modelId="{3FC842D1-A0E3-3B4D-BEFB-B1CA181EDBBA}">
      <dsp:nvSpPr>
        <dsp:cNvPr id="0" name=""/>
        <dsp:cNvSpPr/>
      </dsp:nvSpPr>
      <dsp:spPr>
        <a:xfrm>
          <a:off x="5484256" y="16012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Міжнародне співробітництво</a:t>
          </a:r>
          <a:endParaRPr lang="ru-RU" sz="21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84256" y="1601271"/>
        <a:ext cx="2282428" cy="1369456"/>
      </dsp:txXfrm>
    </dsp:sp>
    <dsp:sp modelId="{DC048702-4BEA-574E-86DC-8F304A1E80E8}">
      <dsp:nvSpPr>
        <dsp:cNvPr id="0" name=""/>
        <dsp:cNvSpPr/>
      </dsp:nvSpPr>
      <dsp:spPr>
        <a:xfrm>
          <a:off x="1718250" y="31989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Системні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екологічні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ризики</a:t>
          </a:r>
          <a:endParaRPr lang="ru-RU" sz="21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18250" y="3198971"/>
        <a:ext cx="2282428" cy="1369456"/>
      </dsp:txXfrm>
    </dsp:sp>
    <dsp:sp modelId="{4A3EA1EA-2B4C-F64E-991F-4CA09A3080DB}">
      <dsp:nvSpPr>
        <dsp:cNvPr id="0" name=""/>
        <dsp:cNvSpPr/>
      </dsp:nvSpPr>
      <dsp:spPr>
        <a:xfrm>
          <a:off x="4228921" y="3198971"/>
          <a:ext cx="2282428" cy="1369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Інтегрований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розвиток</a:t>
          </a:r>
          <a:r>
            <a:rPr lang="ru-RU" sz="21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1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територій</a:t>
          </a:r>
          <a:endParaRPr lang="ru-RU" sz="21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28921" y="3198971"/>
        <a:ext cx="2282428" cy="13694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5E8CF-CF94-0B43-B7DD-7A94C505B820}">
      <dsp:nvSpPr>
        <dsp:cNvPr id="0" name=""/>
        <dsp:cNvSpPr/>
      </dsp:nvSpPr>
      <dsp:spPr>
        <a:xfrm>
          <a:off x="4162755" y="0"/>
          <a:ext cx="2432891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18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Національна</a:t>
          </a:r>
          <a:r>
            <a:rPr lang="ru-RU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безпека</a:t>
          </a:r>
          <a:r>
            <a:rPr lang="ru-RU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і оборона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193348" y="30593"/>
        <a:ext cx="2371705" cy="565517"/>
      </dsp:txXfrm>
    </dsp:sp>
    <dsp:sp modelId="{109336B1-306D-A44C-B6D4-9304DDEDA71B}">
      <dsp:nvSpPr>
        <dsp:cNvPr id="0" name=""/>
        <dsp:cNvSpPr/>
      </dsp:nvSpPr>
      <dsp:spPr>
        <a:xfrm>
          <a:off x="4401909" y="562081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2454690" y="529"/>
              </a:moveTo>
              <a:arcTo wR="2404234" hR="2404234" stAng="16272150" swAng="11443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9F0A4-C8CC-CE49-9199-D9D7C7DE8101}">
      <dsp:nvSpPr>
        <dsp:cNvPr id="0" name=""/>
        <dsp:cNvSpPr/>
      </dsp:nvSpPr>
      <dsp:spPr>
        <a:xfrm>
          <a:off x="6389980" y="814681"/>
          <a:ext cx="3418657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Розбудова критичної інфраструктури</a:t>
          </a:r>
          <a:endParaRPr lang="ru-RU" sz="18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20573" y="845274"/>
        <a:ext cx="3357471" cy="565517"/>
      </dsp:txXfrm>
    </dsp:sp>
    <dsp:sp modelId="{105B592E-F269-9B4C-A82D-96A1157B7EE2}">
      <dsp:nvSpPr>
        <dsp:cNvPr id="0" name=""/>
        <dsp:cNvSpPr/>
      </dsp:nvSpPr>
      <dsp:spPr>
        <a:xfrm>
          <a:off x="3827704" y="-2242896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4358855" y="3804165"/>
              </a:moveTo>
              <a:arcTo wR="2404234" hR="2404234" stAng="2136651" swAng="6235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6AFCA-73E3-F34D-A14B-B9A649E1C491}">
      <dsp:nvSpPr>
        <dsp:cNvPr id="0" name=""/>
        <dsp:cNvSpPr/>
      </dsp:nvSpPr>
      <dsp:spPr>
        <a:xfrm>
          <a:off x="6003259" y="1988035"/>
          <a:ext cx="3738209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Розбудова конкурентної стійкої еконо</a:t>
          </a:r>
          <a:r>
            <a:rPr lang="en-US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міки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6033852" y="2018628"/>
        <a:ext cx="3677023" cy="565517"/>
      </dsp:txXfrm>
    </dsp:sp>
    <dsp:sp modelId="{8150DAE8-8BA8-AE43-8A26-B2A953EE0398}">
      <dsp:nvSpPr>
        <dsp:cNvPr id="0" name=""/>
        <dsp:cNvSpPr/>
      </dsp:nvSpPr>
      <dsp:spPr>
        <a:xfrm>
          <a:off x="3145688" y="686174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4782609" y="2052552"/>
              </a:moveTo>
              <a:arcTo wR="2404234" hR="2404234" stAng="21095328" swAng="5425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0B0B7-6B2F-E048-B4AB-29A30597D6A3}">
      <dsp:nvSpPr>
        <dsp:cNvPr id="0" name=""/>
        <dsp:cNvSpPr/>
      </dsp:nvSpPr>
      <dsp:spPr>
        <a:xfrm>
          <a:off x="6106176" y="3242691"/>
          <a:ext cx="3508633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Інтегрований розвиток територій</a:t>
          </a:r>
          <a:endParaRPr lang="ru-RU" sz="18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136769" y="3273284"/>
        <a:ext cx="3447447" cy="565517"/>
      </dsp:txXfrm>
    </dsp:sp>
    <dsp:sp modelId="{A686E29B-48F5-1640-ABF8-45B8EB5508EB}">
      <dsp:nvSpPr>
        <dsp:cNvPr id="0" name=""/>
        <dsp:cNvSpPr/>
      </dsp:nvSpPr>
      <dsp:spPr>
        <a:xfrm>
          <a:off x="3108932" y="521268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4557540" y="3473636"/>
              </a:moveTo>
              <a:arcTo wR="2404234" hR="2404234" stAng="1584629" swAng="5964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2CE3E-9A87-9A49-AB52-B68475B4D40A}">
      <dsp:nvSpPr>
        <dsp:cNvPr id="0" name=""/>
        <dsp:cNvSpPr/>
      </dsp:nvSpPr>
      <dsp:spPr>
        <a:xfrm>
          <a:off x="5285866" y="4459486"/>
          <a:ext cx="3450745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Трансформація ринків праці</a:t>
          </a:r>
          <a:endParaRPr lang="ru-RU" sz="18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16459" y="4490079"/>
        <a:ext cx="3389559" cy="565517"/>
      </dsp:txXfrm>
    </dsp:sp>
    <dsp:sp modelId="{721398DB-58DF-BE4A-A873-36C3BE3B8C95}">
      <dsp:nvSpPr>
        <dsp:cNvPr id="0" name=""/>
        <dsp:cNvSpPr/>
      </dsp:nvSpPr>
      <dsp:spPr>
        <a:xfrm>
          <a:off x="2962114" y="533303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3069429" y="4714616"/>
              </a:moveTo>
              <a:arcTo wR="2404234" hR="2404234" stAng="4436284" swAng="203323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18B41-BD9B-6F47-9817-A63DED9CE679}">
      <dsp:nvSpPr>
        <dsp:cNvPr id="0" name=""/>
        <dsp:cNvSpPr/>
      </dsp:nvSpPr>
      <dsp:spPr>
        <a:xfrm>
          <a:off x="2577523" y="4425274"/>
          <a:ext cx="2384896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Відновлення довкілля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608116" y="4455867"/>
        <a:ext cx="2323710" cy="565517"/>
      </dsp:txXfrm>
    </dsp:sp>
    <dsp:sp modelId="{A0187096-7EB5-C142-A8A3-A2F917D5EEAA}">
      <dsp:nvSpPr>
        <dsp:cNvPr id="0" name=""/>
        <dsp:cNvSpPr/>
      </dsp:nvSpPr>
      <dsp:spPr>
        <a:xfrm>
          <a:off x="3403511" y="1498638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37179" y="2825416"/>
              </a:moveTo>
              <a:arcTo wR="2404234" hR="2404234" stAng="10194640" swAng="4442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ED9C9-DF3A-7243-A700-C2A97EE2ED9D}">
      <dsp:nvSpPr>
        <dsp:cNvPr id="0" name=""/>
        <dsp:cNvSpPr/>
      </dsp:nvSpPr>
      <dsp:spPr>
        <a:xfrm>
          <a:off x="1591927" y="3012633"/>
          <a:ext cx="3227166" cy="899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17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Поєднання неухильного дотримання законів із революційними зрушеннями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1635845" y="3056551"/>
        <a:ext cx="3139330" cy="811834"/>
      </dsp:txXfrm>
    </dsp:sp>
    <dsp:sp modelId="{A310730C-80B5-C343-BD51-548B41CCE271}">
      <dsp:nvSpPr>
        <dsp:cNvPr id="0" name=""/>
        <dsp:cNvSpPr/>
      </dsp:nvSpPr>
      <dsp:spPr>
        <a:xfrm>
          <a:off x="2885560" y="-397660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184487" y="3327851"/>
              </a:moveTo>
              <a:arcTo wR="2404234" hR="2404234" stAng="9444495" swAng="3870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30932-ECDE-1F4E-8667-D7588611A753}">
      <dsp:nvSpPr>
        <dsp:cNvPr id="0" name=""/>
        <dsp:cNvSpPr/>
      </dsp:nvSpPr>
      <dsp:spPr>
        <a:xfrm>
          <a:off x="1527989" y="1961313"/>
          <a:ext cx="2929106" cy="6267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Демографічне віродження</a:t>
          </a:r>
          <a:endParaRPr lang="ru-RU" sz="18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58582" y="1991906"/>
        <a:ext cx="2867920" cy="565517"/>
      </dsp:txXfrm>
    </dsp:sp>
    <dsp:sp modelId="{8D46D1AE-5B2E-DF43-B051-30D08ED8818D}">
      <dsp:nvSpPr>
        <dsp:cNvPr id="0" name=""/>
        <dsp:cNvSpPr/>
      </dsp:nvSpPr>
      <dsp:spPr>
        <a:xfrm>
          <a:off x="2587652" y="-1885659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418228" y="3759271"/>
              </a:moveTo>
              <a:arcTo wR="2404234" hR="2404234" stAng="8741674" swAng="46428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FE6A7-C582-9947-936F-8888CD41E504}">
      <dsp:nvSpPr>
        <dsp:cNvPr id="0" name=""/>
        <dsp:cNvSpPr/>
      </dsp:nvSpPr>
      <dsp:spPr>
        <a:xfrm>
          <a:off x="1502361" y="736891"/>
          <a:ext cx="2997754" cy="7594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Становлення нової якості життя</a:t>
          </a:r>
          <a:endParaRPr lang="ru-RU" sz="1800" kern="1200" dirty="0"/>
        </a:p>
      </dsp:txBody>
      <dsp:txXfrm>
        <a:off x="1539435" y="773965"/>
        <a:ext cx="2923606" cy="685310"/>
      </dsp:txXfrm>
    </dsp:sp>
    <dsp:sp modelId="{A399C374-7AF7-ED4A-BF6F-803413A8DFB3}">
      <dsp:nvSpPr>
        <dsp:cNvPr id="0" name=""/>
        <dsp:cNvSpPr/>
      </dsp:nvSpPr>
      <dsp:spPr>
        <a:xfrm>
          <a:off x="1648022" y="612753"/>
          <a:ext cx="4808469" cy="4808469"/>
        </a:xfrm>
        <a:custGeom>
          <a:avLst/>
          <a:gdLst/>
          <a:ahLst/>
          <a:cxnLst/>
          <a:rect l="0" t="0" r="0" b="0"/>
          <a:pathLst>
            <a:path>
              <a:moveTo>
                <a:pt x="1839032" y="67379"/>
              </a:moveTo>
              <a:arcTo wR="2404234" hR="2404234" stAng="15384197" swAng="8925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28861-B44C-2540-8997-9A389F3AA0A2}">
      <dsp:nvSpPr>
        <dsp:cNvPr id="0" name=""/>
        <dsp:cNvSpPr/>
      </dsp:nvSpPr>
      <dsp:spPr>
        <a:xfrm>
          <a:off x="2923857" y="390179"/>
          <a:ext cx="5042324" cy="5042324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Характеристика необхідних для цього </a:t>
          </a:r>
          <a:r>
            <a:rPr lang="ru-RU" sz="2000" b="1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змін</a:t>
          </a:r>
          <a:r>
            <a:rPr lang="ru-RU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управління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581282" y="1458672"/>
        <a:ext cx="1800830" cy="1500691"/>
      </dsp:txXfrm>
    </dsp:sp>
    <dsp:sp modelId="{A10D4518-DBB8-B543-BD6E-BE3E406416B9}">
      <dsp:nvSpPr>
        <dsp:cNvPr id="0" name=""/>
        <dsp:cNvSpPr/>
      </dsp:nvSpPr>
      <dsp:spPr>
        <a:xfrm>
          <a:off x="2820009" y="570262"/>
          <a:ext cx="5042324" cy="5042324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0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Червоні</a:t>
          </a:r>
          <a:r>
            <a:rPr lang="ru-RU" sz="2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лінії</a:t>
          </a:r>
          <a:r>
            <a:rPr lang="ru-RU" sz="2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ru-RU" sz="20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яких</a:t>
          </a:r>
          <a:r>
            <a:rPr lang="ru-RU" sz="2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не </a:t>
          </a:r>
          <a:r>
            <a:rPr lang="ru-RU" sz="20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можна</a:t>
          </a:r>
          <a:r>
            <a:rPr lang="ru-RU" sz="2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перетинати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020562" y="3841770"/>
        <a:ext cx="2701245" cy="1320608"/>
      </dsp:txXfrm>
    </dsp:sp>
    <dsp:sp modelId="{46D26571-E70B-AF4B-8963-407EE90FEC47}">
      <dsp:nvSpPr>
        <dsp:cNvPr id="0" name=""/>
        <dsp:cNvSpPr/>
      </dsp:nvSpPr>
      <dsp:spPr>
        <a:xfrm>
          <a:off x="2716161" y="390179"/>
          <a:ext cx="5042324" cy="5042324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Char char="Ø"/>
          </a:pPr>
          <a:r>
            <a:rPr lang="ru-RU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Б</a:t>
          </a:r>
          <a:r>
            <a:rPr lang="en-US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ачення українського життя </a:t>
          </a:r>
          <a:r>
            <a:rPr lang="ru-RU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 2030 році</a:t>
          </a:r>
          <a:r>
            <a:rPr lang="en-US" sz="20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300230" y="1458672"/>
        <a:ext cx="1800830" cy="1500691"/>
      </dsp:txXfrm>
    </dsp:sp>
    <dsp:sp modelId="{D3E6CA9E-AE43-1F4C-8D87-B804CF982230}">
      <dsp:nvSpPr>
        <dsp:cNvPr id="0" name=""/>
        <dsp:cNvSpPr/>
      </dsp:nvSpPr>
      <dsp:spPr>
        <a:xfrm>
          <a:off x="2612129" y="78035"/>
          <a:ext cx="5666612" cy="566661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905C2-D43F-134C-9F80-CBAE3F7F77AF}">
      <dsp:nvSpPr>
        <dsp:cNvPr id="0" name=""/>
        <dsp:cNvSpPr/>
      </dsp:nvSpPr>
      <dsp:spPr>
        <a:xfrm>
          <a:off x="2507865" y="257800"/>
          <a:ext cx="5666612" cy="566661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52387-EF77-7548-8931-54C2722AC8DE}">
      <dsp:nvSpPr>
        <dsp:cNvPr id="0" name=""/>
        <dsp:cNvSpPr/>
      </dsp:nvSpPr>
      <dsp:spPr>
        <a:xfrm>
          <a:off x="2403601" y="78035"/>
          <a:ext cx="5666612" cy="566661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094CEF6-B05A-4C4E-84EE-B621A2BDD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71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E1BD660-6561-475A-B67A-6959A7137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597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5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1BD660-6561-475A-B67A-6959A7137C0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52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1BD660-6561-475A-B67A-6959A7137C0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3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1BD660-6561-475A-B67A-6959A7137C0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03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F397-4B5F-488C-ADC1-6A7478F29D52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1C25E-3BBE-4337-A010-CEC95AD84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065246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8CD7-6AFB-4229-918F-3AB970A8AB1F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1AD54-A660-42A8-BD48-DEB6D1A64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98146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1076B-23AA-425E-9C5D-0CDA52402F56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85FE-0546-4026-BD7D-6D9A344AB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62222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549B0-801C-41F6-B83D-74583E896ED0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C67DD-FBF7-470A-88EE-5EDDD71E4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16678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5558E-DF87-480B-85D9-E77784D55B3C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C391-C09A-46DA-AD9E-B3C0C9458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91246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0876-8CA2-48F2-B148-6DB046339E1A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E710A-5DEA-464B-91CC-C6C7211A7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62637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689FC-C72F-4A7B-9D20-0BF80364171A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89BAA-F4E0-4F2A-8BEE-9C2A98A7D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754961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FE192-3D8E-493E-B71E-F78761893809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4677A-8053-4AD7-A92F-591897DCC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40495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17FDE-018B-43AE-AA3D-79497084AAD5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9C092-3AA6-4D98-8342-6B9F8012E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31803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1B8D-45F1-4C16-8ADB-57E82DB36F65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C255-DF27-488C-9CB2-4CEC30E5A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49175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88947-F2EE-4AC4-98CA-717EEF0A339B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ADE3-69A9-4A83-9A17-C2EBFC0E8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892277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8B2AB-7CEC-4D29-9CC7-B4D228B8682A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315F8-5DDA-4926-A489-2285A54D1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0923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86EC4-5B1C-41B1-ABBB-09A2AC9D417B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177B2-C8F8-40A3-A56C-68E801890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48762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B8B23-DAB5-4576-81EB-BC03218810A9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C3438-3828-442F-929C-0B53BEAAC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00085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02D054D-92C3-4FB9-B185-827CBA903283}" type="datetimeFigureOut">
              <a:rPr lang="ru-RU"/>
              <a:pPr>
                <a:defRPr/>
              </a:pPr>
              <a:t>15.12.2022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030ACFA-7616-422B-A253-CFBC158F5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>
                <a:latin typeface="Times New Roman" pitchFamily="18" charset="0"/>
                <a:cs typeface="+mn-cs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>
                <a:latin typeface="Times New Roman" pitchFamily="18" charset="0"/>
                <a:cs typeface="+mn-cs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20 w 2447"/>
                <a:gd name="T15" fmla="*/ 5 h 62"/>
                <a:gd name="T16" fmla="*/ 702 w 2447"/>
                <a:gd name="T17" fmla="*/ 29 h 62"/>
                <a:gd name="T18" fmla="*/ 795 w 2447"/>
                <a:gd name="T19" fmla="*/ 37 h 62"/>
                <a:gd name="T20" fmla="*/ 892 w 2447"/>
                <a:gd name="T21" fmla="*/ 8 h 62"/>
                <a:gd name="T22" fmla="*/ 954 w 2447"/>
                <a:gd name="T23" fmla="*/ 8 h 62"/>
                <a:gd name="T24" fmla="*/ 1036 w 2447"/>
                <a:gd name="T25" fmla="*/ 35 h 62"/>
                <a:gd name="T26" fmla="*/ 1133 w 2447"/>
                <a:gd name="T27" fmla="*/ 30 h 62"/>
                <a:gd name="T28" fmla="*/ 1227 w 2447"/>
                <a:gd name="T29" fmla="*/ 3 h 62"/>
                <a:gd name="T30" fmla="*/ 1270 w 2447"/>
                <a:gd name="T31" fmla="*/ 6 h 62"/>
                <a:gd name="T32" fmla="*/ 1351 w 2447"/>
                <a:gd name="T33" fmla="*/ 34 h 62"/>
                <a:gd name="T34" fmla="*/ 1448 w 2447"/>
                <a:gd name="T35" fmla="*/ 30 h 62"/>
                <a:gd name="T36" fmla="*/ 1541 w 2447"/>
                <a:gd name="T37" fmla="*/ 3 h 62"/>
                <a:gd name="T38" fmla="*/ 1620 w 2447"/>
                <a:gd name="T39" fmla="*/ 19 h 62"/>
                <a:gd name="T40" fmla="*/ 1707 w 2447"/>
                <a:gd name="T41" fmla="*/ 38 h 62"/>
                <a:gd name="T42" fmla="*/ 1806 w 2447"/>
                <a:gd name="T43" fmla="*/ 15 h 62"/>
                <a:gd name="T44" fmla="*/ 1849 w 2447"/>
                <a:gd name="T45" fmla="*/ 1 h 62"/>
                <a:gd name="T46" fmla="*/ 1932 w 2447"/>
                <a:gd name="T47" fmla="*/ 24 h 62"/>
                <a:gd name="T48" fmla="*/ 2022 w 2447"/>
                <a:gd name="T49" fmla="*/ 35 h 62"/>
                <a:gd name="T50" fmla="*/ 2117 w 2447"/>
                <a:gd name="T51" fmla="*/ 9 h 62"/>
                <a:gd name="T52" fmla="*/ 2197 w 2447"/>
                <a:gd name="T53" fmla="*/ 6 h 62"/>
                <a:gd name="T54" fmla="*/ 2278 w 2447"/>
                <a:gd name="T55" fmla="*/ 33 h 62"/>
                <a:gd name="T56" fmla="*/ 2384 w 2447"/>
                <a:gd name="T57" fmla="*/ 23 h 62"/>
                <a:gd name="T58" fmla="*/ 2372 w 2447"/>
                <a:gd name="T59" fmla="*/ 45 h 62"/>
                <a:gd name="T60" fmla="*/ 2269 w 2447"/>
                <a:gd name="T61" fmla="*/ 50 h 62"/>
                <a:gd name="T62" fmla="*/ 2188 w 2447"/>
                <a:gd name="T63" fmla="*/ 22 h 62"/>
                <a:gd name="T64" fmla="*/ 2107 w 2447"/>
                <a:gd name="T65" fmla="*/ 31 h 62"/>
                <a:gd name="T66" fmla="*/ 2011 w 2447"/>
                <a:gd name="T67" fmla="*/ 55 h 62"/>
                <a:gd name="T68" fmla="*/ 1923 w 2447"/>
                <a:gd name="T69" fmla="*/ 39 h 62"/>
                <a:gd name="T70" fmla="*/ 1842 w 2447"/>
                <a:gd name="T71" fmla="*/ 20 h 62"/>
                <a:gd name="T72" fmla="*/ 1774 w 2447"/>
                <a:gd name="T73" fmla="*/ 45 h 62"/>
                <a:gd name="T74" fmla="*/ 1676 w 2447"/>
                <a:gd name="T75" fmla="*/ 54 h 62"/>
                <a:gd name="T76" fmla="*/ 1594 w 2447"/>
                <a:gd name="T77" fmla="*/ 27 h 62"/>
                <a:gd name="T78" fmla="*/ 1513 w 2447"/>
                <a:gd name="T79" fmla="*/ 30 h 62"/>
                <a:gd name="T80" fmla="*/ 1415 w 2447"/>
                <a:gd name="T81" fmla="*/ 56 h 62"/>
                <a:gd name="T82" fmla="*/ 1324 w 2447"/>
                <a:gd name="T83" fmla="*/ 45 h 62"/>
                <a:gd name="T84" fmla="*/ 1243 w 2447"/>
                <a:gd name="T85" fmla="*/ 21 h 62"/>
                <a:gd name="T86" fmla="*/ 1197 w 2447"/>
                <a:gd name="T87" fmla="*/ 29 h 62"/>
                <a:gd name="T88" fmla="*/ 1099 w 2447"/>
                <a:gd name="T89" fmla="*/ 57 h 62"/>
                <a:gd name="T90" fmla="*/ 1008 w 2447"/>
                <a:gd name="T91" fmla="*/ 44 h 62"/>
                <a:gd name="T92" fmla="*/ 925 w 2447"/>
                <a:gd name="T93" fmla="*/ 22 h 62"/>
                <a:gd name="T94" fmla="*/ 840 w 2447"/>
                <a:gd name="T95" fmla="*/ 44 h 62"/>
                <a:gd name="T96" fmla="*/ 740 w 2447"/>
                <a:gd name="T97" fmla="*/ 58 h 62"/>
                <a:gd name="T98" fmla="*/ 657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39 w 2447"/>
                <a:gd name="T15" fmla="*/ 7 h 62"/>
                <a:gd name="T16" fmla="*/ 721 w 2447"/>
                <a:gd name="T17" fmla="*/ 35 h 62"/>
                <a:gd name="T18" fmla="*/ 818 w 2447"/>
                <a:gd name="T19" fmla="*/ 31 h 62"/>
                <a:gd name="T20" fmla="*/ 910 w 2447"/>
                <a:gd name="T21" fmla="*/ 4 h 62"/>
                <a:gd name="T22" fmla="*/ 990 w 2447"/>
                <a:gd name="T23" fmla="*/ 19 h 62"/>
                <a:gd name="T24" fmla="*/ 1076 w 2447"/>
                <a:gd name="T25" fmla="*/ 40 h 62"/>
                <a:gd name="T26" fmla="*/ 1178 w 2447"/>
                <a:gd name="T27" fmla="*/ 16 h 62"/>
                <a:gd name="T28" fmla="*/ 1242 w 2447"/>
                <a:gd name="T29" fmla="*/ 2 h 62"/>
                <a:gd name="T30" fmla="*/ 1323 w 2447"/>
                <a:gd name="T31" fmla="*/ 25 h 62"/>
                <a:gd name="T32" fmla="*/ 1415 w 2447"/>
                <a:gd name="T33" fmla="*/ 38 h 62"/>
                <a:gd name="T34" fmla="*/ 1514 w 2447"/>
                <a:gd name="T35" fmla="*/ 10 h 62"/>
                <a:gd name="T36" fmla="*/ 1594 w 2447"/>
                <a:gd name="T37" fmla="*/ 9 h 62"/>
                <a:gd name="T38" fmla="*/ 1676 w 2447"/>
                <a:gd name="T39" fmla="*/ 35 h 62"/>
                <a:gd name="T40" fmla="*/ 1774 w 2447"/>
                <a:gd name="T41" fmla="*/ 26 h 62"/>
                <a:gd name="T42" fmla="*/ 1843 w 2447"/>
                <a:gd name="T43" fmla="*/ 1 h 62"/>
                <a:gd name="T44" fmla="*/ 1923 w 2447"/>
                <a:gd name="T45" fmla="*/ 20 h 62"/>
                <a:gd name="T46" fmla="*/ 2011 w 2447"/>
                <a:gd name="T47" fmla="*/ 37 h 62"/>
                <a:gd name="T48" fmla="*/ 2108 w 2447"/>
                <a:gd name="T49" fmla="*/ 12 h 62"/>
                <a:gd name="T50" fmla="*/ 2188 w 2447"/>
                <a:gd name="T51" fmla="*/ 3 h 62"/>
                <a:gd name="T52" fmla="*/ 2270 w 2447"/>
                <a:gd name="T53" fmla="*/ 31 h 62"/>
                <a:gd name="T54" fmla="*/ 2372 w 2447"/>
                <a:gd name="T55" fmla="*/ 26 h 62"/>
                <a:gd name="T56" fmla="*/ 2384 w 2447"/>
                <a:gd name="T57" fmla="*/ 42 h 62"/>
                <a:gd name="T58" fmla="*/ 2279 w 2447"/>
                <a:gd name="T59" fmla="*/ 52 h 62"/>
                <a:gd name="T60" fmla="*/ 2197 w 2447"/>
                <a:gd name="T61" fmla="*/ 25 h 62"/>
                <a:gd name="T62" fmla="*/ 2118 w 2447"/>
                <a:gd name="T63" fmla="*/ 28 h 62"/>
                <a:gd name="T64" fmla="*/ 2022 w 2447"/>
                <a:gd name="T65" fmla="*/ 54 h 62"/>
                <a:gd name="T66" fmla="*/ 1932 w 2447"/>
                <a:gd name="T67" fmla="*/ 42 h 62"/>
                <a:gd name="T68" fmla="*/ 1850 w 2447"/>
                <a:gd name="T69" fmla="*/ 20 h 62"/>
                <a:gd name="T70" fmla="*/ 1785 w 2447"/>
                <a:gd name="T71" fmla="*/ 41 h 62"/>
                <a:gd name="T72" fmla="*/ 1686 w 2447"/>
                <a:gd name="T73" fmla="*/ 56 h 62"/>
                <a:gd name="T74" fmla="*/ 1603 w 2447"/>
                <a:gd name="T75" fmla="*/ 29 h 62"/>
                <a:gd name="T76" fmla="*/ 1523 w 2447"/>
                <a:gd name="T77" fmla="*/ 27 h 62"/>
                <a:gd name="T78" fmla="*/ 1426 w 2447"/>
                <a:gd name="T79" fmla="*/ 55 h 62"/>
                <a:gd name="T80" fmla="*/ 1333 w 2447"/>
                <a:gd name="T81" fmla="*/ 48 h 62"/>
                <a:gd name="T82" fmla="*/ 1252 w 2447"/>
                <a:gd name="T83" fmla="*/ 23 h 62"/>
                <a:gd name="T84" fmla="*/ 1207 w 2447"/>
                <a:gd name="T85" fmla="*/ 27 h 62"/>
                <a:gd name="T86" fmla="*/ 1110 w 2447"/>
                <a:gd name="T87" fmla="*/ 55 h 62"/>
                <a:gd name="T88" fmla="*/ 1017 w 2447"/>
                <a:gd name="T89" fmla="*/ 47 h 62"/>
                <a:gd name="T90" fmla="*/ 935 w 2447"/>
                <a:gd name="T91" fmla="*/ 23 h 62"/>
                <a:gd name="T92" fmla="*/ 852 w 2447"/>
                <a:gd name="T93" fmla="*/ 41 h 62"/>
                <a:gd name="T94" fmla="*/ 751 w 2447"/>
                <a:gd name="T95" fmla="*/ 59 h 62"/>
                <a:gd name="T96" fmla="*/ 667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7 w 2447"/>
                <a:gd name="T15" fmla="*/ 27 h 61"/>
                <a:gd name="T16" fmla="*/ 759 w 2447"/>
                <a:gd name="T17" fmla="*/ 54 h 61"/>
                <a:gd name="T18" fmla="*/ 856 w 2447"/>
                <a:gd name="T19" fmla="*/ 50 h 61"/>
                <a:gd name="T20" fmla="*/ 948 w 2447"/>
                <a:gd name="T21" fmla="*/ 24 h 61"/>
                <a:gd name="T22" fmla="*/ 1027 w 2447"/>
                <a:gd name="T23" fmla="*/ 38 h 61"/>
                <a:gd name="T24" fmla="*/ 1114 w 2447"/>
                <a:gd name="T25" fmla="*/ 58 h 61"/>
                <a:gd name="T26" fmla="*/ 1214 w 2447"/>
                <a:gd name="T27" fmla="*/ 35 h 61"/>
                <a:gd name="T28" fmla="*/ 1279 w 2447"/>
                <a:gd name="T29" fmla="*/ 22 h 61"/>
                <a:gd name="T30" fmla="*/ 1345 w 2447"/>
                <a:gd name="T31" fmla="*/ 38 h 61"/>
                <a:gd name="T32" fmla="*/ 1430 w 2447"/>
                <a:gd name="T33" fmla="*/ 58 h 61"/>
                <a:gd name="T34" fmla="*/ 1531 w 2447"/>
                <a:gd name="T35" fmla="*/ 35 h 61"/>
                <a:gd name="T36" fmla="*/ 1613 w 2447"/>
                <a:gd name="T37" fmla="*/ 24 h 61"/>
                <a:gd name="T38" fmla="*/ 1695 w 2447"/>
                <a:gd name="T39" fmla="*/ 49 h 61"/>
                <a:gd name="T40" fmla="*/ 1789 w 2447"/>
                <a:gd name="T41" fmla="*/ 51 h 61"/>
                <a:gd name="T42" fmla="*/ 1902 w 2447"/>
                <a:gd name="T43" fmla="*/ 23 h 61"/>
                <a:gd name="T44" fmla="*/ 1981 w 2447"/>
                <a:gd name="T45" fmla="*/ 32 h 61"/>
                <a:gd name="T46" fmla="*/ 2065 w 2447"/>
                <a:gd name="T47" fmla="*/ 55 h 61"/>
                <a:gd name="T48" fmla="*/ 2163 w 2447"/>
                <a:gd name="T49" fmla="*/ 38 h 61"/>
                <a:gd name="T50" fmla="*/ 2245 w 2447"/>
                <a:gd name="T51" fmla="*/ 19 h 61"/>
                <a:gd name="T52" fmla="*/ 2326 w 2447"/>
                <a:gd name="T53" fmla="*/ 44 h 61"/>
                <a:gd name="T54" fmla="*/ 2423 w 2447"/>
                <a:gd name="T55" fmla="*/ 51 h 61"/>
                <a:gd name="T56" fmla="*/ 2483 w 2447"/>
                <a:gd name="T57" fmla="*/ 16 h 61"/>
                <a:gd name="T58" fmla="*/ 2375 w 2447"/>
                <a:gd name="T59" fmla="*/ 37 h 61"/>
                <a:gd name="T60" fmla="*/ 2290 w 2447"/>
                <a:gd name="T61" fmla="*/ 12 h 61"/>
                <a:gd name="T62" fmla="*/ 2212 w 2447"/>
                <a:gd name="T63" fmla="*/ 3 h 61"/>
                <a:gd name="T64" fmla="*/ 2120 w 2447"/>
                <a:gd name="T65" fmla="*/ 31 h 61"/>
                <a:gd name="T66" fmla="*/ 2026 w 2447"/>
                <a:gd name="T67" fmla="*/ 29 h 61"/>
                <a:gd name="T68" fmla="*/ 1944 w 2447"/>
                <a:gd name="T69" fmla="*/ 3 h 61"/>
                <a:gd name="T70" fmla="*/ 1854 w 2447"/>
                <a:gd name="T71" fmla="*/ 16 h 61"/>
                <a:gd name="T72" fmla="*/ 1745 w 2447"/>
                <a:gd name="T73" fmla="*/ 39 h 61"/>
                <a:gd name="T74" fmla="*/ 1659 w 2447"/>
                <a:gd name="T75" fmla="*/ 17 h 61"/>
                <a:gd name="T76" fmla="*/ 1579 w 2447"/>
                <a:gd name="T77" fmla="*/ 4 h 61"/>
                <a:gd name="T78" fmla="*/ 1486 w 2447"/>
                <a:gd name="T79" fmla="*/ 31 h 61"/>
                <a:gd name="T80" fmla="*/ 1389 w 2447"/>
                <a:gd name="T81" fmla="*/ 33 h 61"/>
                <a:gd name="T82" fmla="*/ 1308 w 2447"/>
                <a:gd name="T83" fmla="*/ 6 h 61"/>
                <a:gd name="T84" fmla="*/ 1261 w 2447"/>
                <a:gd name="T85" fmla="*/ 4 h 61"/>
                <a:gd name="T86" fmla="*/ 1170 w 2447"/>
                <a:gd name="T87" fmla="*/ 31 h 61"/>
                <a:gd name="T88" fmla="*/ 1074 w 2447"/>
                <a:gd name="T89" fmla="*/ 35 h 61"/>
                <a:gd name="T90" fmla="*/ 991 w 2447"/>
                <a:gd name="T91" fmla="*/ 7 h 61"/>
                <a:gd name="T92" fmla="*/ 910 w 2447"/>
                <a:gd name="T93" fmla="*/ 15 h 61"/>
                <a:gd name="T94" fmla="*/ 810 w 2447"/>
                <a:gd name="T95" fmla="*/ 40 h 61"/>
                <a:gd name="T96" fmla="*/ 722 w 2447"/>
                <a:gd name="T97" fmla="*/ 23 h 61"/>
                <a:gd name="T98" fmla="*/ 642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ПОВОЄННЕ ВІДРОДЖЕННЯ УКРАЇНИ</a:t>
            </a:r>
            <a:r>
              <a:rPr lang="ru-RU" sz="24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/>
            </a:r>
            <a:br>
              <a:rPr lang="ru-RU" sz="2400" i="1" dirty="0">
                <a:solidFill>
                  <a:srgbClr val="0070C0"/>
                </a:solidFill>
                <a:latin typeface="+mn-lt"/>
                <a:ea typeface="ＭＳ Ｐゴシック" charset="-128"/>
              </a:rPr>
            </a:b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візія</a:t>
            </a:r>
            <a:r>
              <a:rPr lang="ru-RU" sz="20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Відділення</a:t>
            </a:r>
            <a:r>
              <a:rPr lang="ru-RU" sz="20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економіки</a:t>
            </a:r>
            <a:r>
              <a:rPr lang="ru-RU" sz="20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Національної</a:t>
            </a:r>
            <a:r>
              <a:rPr lang="en-US" sz="20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академії</a:t>
            </a:r>
            <a:r>
              <a:rPr lang="ru-RU" sz="2000" i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 наук </a:t>
            </a:r>
            <a:r>
              <a:rPr lang="ru-RU" sz="2000" i="1" dirty="0" err="1">
                <a:solidFill>
                  <a:srgbClr val="0070C0"/>
                </a:solidFill>
                <a:latin typeface="+mn-lt"/>
                <a:ea typeface="ＭＳ Ｐゴシック" charset="-128"/>
              </a:rPr>
              <a:t>України</a:t>
            </a:r>
            <a:endParaRPr lang="ru-RU" sz="2000" i="1" dirty="0">
              <a:solidFill>
                <a:srgbClr val="0070C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7F1277-2A68-D445-9851-C6C1D86F83B0}"/>
              </a:ext>
            </a:extLst>
          </p:cNvPr>
          <p:cNvSpPr txBox="1"/>
          <p:nvPr/>
        </p:nvSpPr>
        <p:spPr>
          <a:xfrm>
            <a:off x="6992471" y="46150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460DE-B0C5-9644-BFEB-0242FF01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1204856"/>
            <a:ext cx="6841864" cy="548640"/>
          </a:xfrm>
        </p:spPr>
        <p:txBody>
          <a:bodyPr/>
          <a:lstStyle/>
          <a:p>
            <a:r>
              <a:rPr lang="ru-RU" sz="2000" i="1" dirty="0">
                <a:solidFill>
                  <a:srgbClr val="0070C0"/>
                </a:solidFill>
              </a:rPr>
              <a:t>Приклад: </a:t>
            </a:r>
            <a:r>
              <a:rPr lang="ru-RU" sz="2000" i="1" dirty="0" err="1">
                <a:solidFill>
                  <a:srgbClr val="0070C0"/>
                </a:solidFill>
              </a:rPr>
              <a:t>Ключовий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напрям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відродження</a:t>
            </a:r>
            <a:r>
              <a:rPr lang="ru-RU" sz="2000" i="1" dirty="0">
                <a:solidFill>
                  <a:srgbClr val="0070C0"/>
                </a:solidFill>
              </a:rPr>
              <a:t> – </a:t>
            </a:r>
            <a:r>
              <a:rPr lang="ru-RU" sz="2000" i="1" dirty="0" err="1">
                <a:solidFill>
                  <a:srgbClr val="0070C0"/>
                </a:solidFill>
              </a:rPr>
              <a:t>становлення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нової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якості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життя</a:t>
            </a:r>
            <a:r>
              <a:rPr lang="ru-RU" sz="2000" i="1" dirty="0">
                <a:solidFill>
                  <a:srgbClr val="0070C0"/>
                </a:solidFill>
              </a:rPr>
              <a:t> – 3</a:t>
            </a:r>
            <a:br>
              <a:rPr lang="ru-RU" sz="2000" i="1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0EC27-3222-5140-A9E9-7B9C739A7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0616"/>
            <a:ext cx="8229600" cy="4555547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Червоні лінії, яких не можна перетинати</a:t>
            </a:r>
            <a:endParaRPr lang="ru-RU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відтермінування якісних змін у соціальній сфері до завершення відбудови та переоснащення зруйнованих об’єктів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будівництво виключно/переважно соціального житла на територіях, що зазнали значних руйнувань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відмова від масового будівництва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укриттів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після закінчення війни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відтермінування заходів із відновлення довкілля та жорсткого дотримання екологічних норм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поширення у суспільстві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наративу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, що здоровий спосіб життя – це особистий вибір кожного, а не завдання інституційного рівня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309432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27CE41-B2E9-9E43-917D-D80744CA4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007" y="2323652"/>
            <a:ext cx="6927926" cy="3802511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Переможна повоєнна Україна – це східноєвропейський центр гідності й справедливості, свободи і єдності, де ніхто не залишається осторонь, побудований на фундаменті конкурентної економіки, відновлення довкілля, ефективного управління</a:t>
            </a:r>
            <a:endParaRPr lang="ru-RU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363722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575EDC3-D0A1-454B-85B7-6141E33350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271386"/>
              </p:ext>
            </p:extLst>
          </p:nvPr>
        </p:nvGraphicFramePr>
        <p:xfrm>
          <a:off x="204395" y="935915"/>
          <a:ext cx="8482405" cy="5690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2373727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554D0D0-0F64-F540-BE6E-6AADA28C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23944"/>
            <a:ext cx="6723530" cy="1086522"/>
          </a:xfrm>
        </p:spPr>
        <p:txBody>
          <a:bodyPr/>
          <a:lstStyle/>
          <a:p>
            <a:r>
              <a:rPr lang="ru-RU" sz="2000" i="1" dirty="0" err="1">
                <a:solidFill>
                  <a:srgbClr val="0070C0"/>
                </a:solidFill>
              </a:rPr>
              <a:t>Ключові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можливості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>
                <a:solidFill>
                  <a:srgbClr val="0070C0"/>
                </a:solidFill>
              </a:rPr>
              <a:t>vs </a:t>
            </a:r>
            <a:r>
              <a:rPr lang="en-US" sz="2000" i="1" dirty="0" err="1">
                <a:solidFill>
                  <a:srgbClr val="0070C0"/>
                </a:solidFill>
              </a:rPr>
              <a:t>загрози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і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виклики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майбутньому</a:t>
            </a:r>
            <a:endParaRPr lang="ru-RU" sz="20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5647E21-B484-AF4B-9878-DC52DA6901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035474"/>
              </p:ext>
            </p:extLst>
          </p:nvPr>
        </p:nvGraphicFramePr>
        <p:xfrm>
          <a:off x="457200" y="190410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682597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C6A12B-019E-3C49-BF2E-5820691BC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602428"/>
            <a:ext cx="6766560" cy="815210"/>
          </a:xfrm>
        </p:spPr>
        <p:txBody>
          <a:bodyPr/>
          <a:lstStyle/>
          <a:p>
            <a:r>
              <a:rPr lang="ru-RU" sz="2000" i="1" dirty="0" err="1">
                <a:solidFill>
                  <a:srgbClr val="0070C0"/>
                </a:solidFill>
              </a:rPr>
              <a:t>Вісім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постулатів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нашого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бачення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майбутнього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України</a:t>
            </a:r>
            <a:r>
              <a:rPr lang="ru-RU" sz="2000" i="1" dirty="0">
                <a:solidFill>
                  <a:srgbClr val="0070C0"/>
                </a:solidFill>
              </a:rPr>
              <a:t>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90F0A5-4D40-0447-9A2D-6FF2C9AF4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Візія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повоєнної розбудови</a:t>
            </a:r>
            <a:r>
              <a:rPr lang="uk-UA" sz="20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України передбачає формування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модерного демократичного суспільства із стійкою до ризиків </a:t>
            </a:r>
            <a:r>
              <a:rPr lang="uk-UA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людиноцентричною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економікою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Правовою базою стане новий суспільний договір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, спрямований на максимально справедливий розподіл результатів економічного зростання, зниження нерівності і бідності населення, досягнення східноєвропейських параметрів якості життя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Інституційні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інструменти мінімізуватимуть персональне втручання 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у процеси управління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Раціональне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розміщення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інфраструктурних об'єктів територією країни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максимально убезпечуватиме населення і бізнес від ризиків, пов’язаних із близькістю до кордонів із агресивним сусідом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087733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7EA5E-F5A9-5A43-B051-D69A3EB1C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2" y="656216"/>
            <a:ext cx="6777319" cy="761422"/>
          </a:xfrm>
        </p:spPr>
        <p:txBody>
          <a:bodyPr/>
          <a:lstStyle/>
          <a:p>
            <a:r>
              <a:rPr lang="ru-RU" sz="2000" i="1" dirty="0" err="1">
                <a:solidFill>
                  <a:srgbClr val="0070C0"/>
                </a:solidFill>
              </a:rPr>
              <a:t>Вісім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постулатів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нашого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бачення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майбутнього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України</a:t>
            </a:r>
            <a:r>
              <a:rPr lang="ru-RU" sz="2000" i="1" dirty="0">
                <a:solidFill>
                  <a:srgbClr val="0070C0"/>
                </a:solidFill>
              </a:rPr>
              <a:t> - 2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90F0A5-4D40-0447-9A2D-6FF2C9AF4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 startAt="5"/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Високий рівень розвитку оборонного комплексу 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гарантуватиме здатність до відсічі агресору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 startAt="5"/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Трансформація економіки 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створить підстави для включення України у загальносвітові ланцюги із високою доданою вартістю, належної конкурентоспроможності товарів і балансу між власним забезпеченням внутрішніх потреб із міжнародною кооперацією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 startAt="5"/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Раціональна система користування природними ресурсами 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забезпечуватиме не тільки задоволення поточних потреб, а й відновлення довкілля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 startAt="5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Результатом змін стане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подолання катастрофічних демографічних наслідків збройної агресії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, хоча і скорочення чисельності населення, і деформація статево-вікової структури є неминучими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295424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23C84-BB57-D349-B8B4-E9D05E8E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i="1" dirty="0">
                <a:solidFill>
                  <a:srgbClr val="0070C0"/>
                </a:solidFill>
              </a:rPr>
              <a:t>О</a:t>
            </a:r>
            <a:r>
              <a:rPr lang="en-US" sz="2000" i="1" dirty="0" err="1">
                <a:solidFill>
                  <a:srgbClr val="0070C0"/>
                </a:solidFill>
              </a:rPr>
              <a:t>сновні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н</a:t>
            </a:r>
            <a:r>
              <a:rPr lang="ru-RU" sz="2000" i="1" dirty="0" err="1">
                <a:solidFill>
                  <a:srgbClr val="0070C0"/>
                </a:solidFill>
              </a:rPr>
              <a:t>апрямки</a:t>
            </a:r>
            <a:r>
              <a:rPr lang="ru-RU" sz="2000" b="1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відродження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України</a:t>
            </a:r>
            <a:endParaRPr lang="ru-RU" sz="20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59AC0FE-34A4-E044-AFA8-B1BA12C65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384485"/>
              </p:ext>
            </p:extLst>
          </p:nvPr>
        </p:nvGraphicFramePr>
        <p:xfrm>
          <a:off x="-1398493" y="1301675"/>
          <a:ext cx="11413862" cy="52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9862571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1AFFE5F-2713-674F-A790-47D518C46F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39494"/>
              </p:ext>
            </p:extLst>
          </p:nvPr>
        </p:nvGraphicFramePr>
        <p:xfrm>
          <a:off x="-613186" y="763793"/>
          <a:ext cx="10682343" cy="6002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067165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460DE-B0C5-9644-BFEB-0242FF01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1204856"/>
            <a:ext cx="6841864" cy="548640"/>
          </a:xfrm>
        </p:spPr>
        <p:txBody>
          <a:bodyPr/>
          <a:lstStyle/>
          <a:p>
            <a:r>
              <a:rPr lang="ru-RU" sz="2000" i="1" dirty="0">
                <a:solidFill>
                  <a:srgbClr val="0070C0"/>
                </a:solidFill>
              </a:rPr>
              <a:t>Приклад: </a:t>
            </a:r>
            <a:r>
              <a:rPr lang="ru-RU" sz="2000" i="1" dirty="0" err="1">
                <a:solidFill>
                  <a:srgbClr val="0070C0"/>
                </a:solidFill>
              </a:rPr>
              <a:t>Ключовий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напрям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відродження</a:t>
            </a:r>
            <a:r>
              <a:rPr lang="ru-RU" sz="2000" i="1" dirty="0">
                <a:solidFill>
                  <a:srgbClr val="0070C0"/>
                </a:solidFill>
              </a:rPr>
              <a:t> – </a:t>
            </a:r>
            <a:r>
              <a:rPr lang="ru-RU" sz="2000" i="1" dirty="0" err="1">
                <a:solidFill>
                  <a:srgbClr val="0070C0"/>
                </a:solidFill>
              </a:rPr>
              <a:t>становлення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нової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якості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життя</a:t>
            </a:r>
            <a:r>
              <a:rPr lang="ru-RU" sz="2000" i="1" dirty="0">
                <a:solidFill>
                  <a:srgbClr val="0070C0"/>
                </a:solidFill>
              </a:rPr>
              <a:t> - 1</a:t>
            </a:r>
            <a:br>
              <a:rPr lang="ru-RU" sz="2000" i="1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0EC27-3222-5140-A9E9-7B9C739A7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0616"/>
            <a:ext cx="8229600" cy="4555547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Якість життя українців у 2030 році</a:t>
            </a:r>
            <a:endParaRPr lang="uk-U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До 2030 року можна очікувати на досягнення в Україні основних показників якості життя східноєвропейських країн, зокрема можливості підтримування сучасного способу життя – від комунікацій і зайнятості до дозвілля та оцінки свого життя (еталон – Чехія, Естонія):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мінімальна зарплата на рівні 450-500 євро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поширення стандартів здорового способу життя, створення передумов їх дотримання, доступність якісних медичних послуг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сучасна освітня система та конкурентні освітні програми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розвинена інфраструктура поселень (соціальна, транспортна, інформаційно-комунікаційна)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безпечне довкілля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безпечне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соціальне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середовище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нова модель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споживання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ощадливість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розумної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людини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536381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460DE-B0C5-9644-BFEB-0242FF01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1204856"/>
            <a:ext cx="6841864" cy="548640"/>
          </a:xfrm>
        </p:spPr>
        <p:txBody>
          <a:bodyPr/>
          <a:lstStyle/>
          <a:p>
            <a:r>
              <a:rPr lang="ru-RU" sz="2000" i="1" dirty="0">
                <a:solidFill>
                  <a:srgbClr val="0070C0"/>
                </a:solidFill>
              </a:rPr>
              <a:t>Приклад: </a:t>
            </a:r>
            <a:r>
              <a:rPr lang="ru-RU" sz="2000" i="1" dirty="0" err="1">
                <a:solidFill>
                  <a:srgbClr val="0070C0"/>
                </a:solidFill>
              </a:rPr>
              <a:t>Ключовий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напрям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відродження</a:t>
            </a:r>
            <a:r>
              <a:rPr lang="ru-RU" sz="2000" i="1" dirty="0">
                <a:solidFill>
                  <a:srgbClr val="0070C0"/>
                </a:solidFill>
              </a:rPr>
              <a:t> – </a:t>
            </a:r>
            <a:r>
              <a:rPr lang="ru-RU" sz="2000" i="1" dirty="0" err="1">
                <a:solidFill>
                  <a:srgbClr val="0070C0"/>
                </a:solidFill>
              </a:rPr>
              <a:t>становлення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нової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якості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життя</a:t>
            </a:r>
            <a:r>
              <a:rPr lang="ru-RU" sz="2000" i="1" dirty="0">
                <a:solidFill>
                  <a:srgbClr val="0070C0"/>
                </a:solidFill>
              </a:rPr>
              <a:t> – 2</a:t>
            </a:r>
            <a:br>
              <a:rPr lang="ru-RU" sz="2000" i="1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0EC27-3222-5140-A9E9-7B9C739A7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7" y="1570616"/>
            <a:ext cx="8875059" cy="4555547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Необхідні ключові зміни </a:t>
            </a:r>
            <a:endParaRPr lang="ru-RU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Відродження системи охорони здоров’я на ґрунті виховання відповідальності людини за своє здоров’я, популяризації здорового способу життя та вчасного звернення за медичною допомогою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Місія освітніх закладів – не тільки викладання наук, а й комплексний розвиток дитини, навчання її критичному мисленню та соціальній відповідальності, здатності до саморозвитку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Новий підхід у житловій політиці – масштабне будівництво муніципального (соціального) орендного житла, і не лише у великих, а й у малих поселеннях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Диференціація завдання розвитку територій відповідно до ступеню руйнування інфраструктури, нового розміщення економічних об’єктів і розселення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Гармонізація відносин економічних акторів та системи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відшкодувань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у сфері управління природним та соціальним середовищем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472446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46906</TotalTime>
  <Words>608</Words>
  <Application>Microsoft Office PowerPoint</Application>
  <PresentationFormat>Экран (4:3)</PresentationFormat>
  <Paragraphs>66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Times New Roman</vt:lpstr>
      <vt:lpstr>Wingdings</vt:lpstr>
      <vt:lpstr>Оформление по умолчанию</vt:lpstr>
      <vt:lpstr>     ПОВОЄННЕ ВІДРОДЖЕННЯ УКРАЇНИ візія Відділення економіки Національної академії наук України</vt:lpstr>
      <vt:lpstr>Презентация PowerPoint</vt:lpstr>
      <vt:lpstr>Ключові можливості vs загрози і виклики майбутньому</vt:lpstr>
      <vt:lpstr>Вісім постулатів нашого бачення майбутнього України - 1</vt:lpstr>
      <vt:lpstr>Вісім постулатів нашого бачення майбутнього України - 2</vt:lpstr>
      <vt:lpstr>Основні напрямки відродження України</vt:lpstr>
      <vt:lpstr>Презентация PowerPoint</vt:lpstr>
      <vt:lpstr>Приклад: Ключовий напрям відродження – становлення нової якості життя - 1  </vt:lpstr>
      <vt:lpstr>Приклад: Ключовий напрям відродження – становлення нової якості життя – 2  </vt:lpstr>
      <vt:lpstr>Приклад: Ключовий напрям відродження – становлення нової якості життя – 3  </vt:lpstr>
      <vt:lpstr>Презентация PowerPoint</vt:lpstr>
    </vt:vector>
  </TitlesOfParts>
  <Company>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Chernichenko</cp:lastModifiedBy>
  <cp:revision>522</cp:revision>
  <cp:lastPrinted>2022-12-13T11:01:35Z</cp:lastPrinted>
  <dcterms:created xsi:type="dcterms:W3CDTF">2011-11-08T12:25:38Z</dcterms:created>
  <dcterms:modified xsi:type="dcterms:W3CDTF">2022-12-15T15:55:02Z</dcterms:modified>
</cp:coreProperties>
</file>